
<file path=[Content_Types].xml><?xml version="1.0" encoding="utf-8"?>
<Types xmlns="http://schemas.openxmlformats.org/package/2006/content-types"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6858000" cy="990346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96F"/>
    <a:srgbClr val="6275A0"/>
    <a:srgbClr val="8393B4"/>
    <a:srgbClr val="EF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spPr>
            <a:solidFill>
              <a:srgbClr val="09163F"/>
            </a:solidFill>
          </c:spPr>
          <c:explosion val="0"/>
          <c:dPt>
            <c:idx val="0"/>
            <c:bubble3D val="0"/>
            <c:spPr>
              <a:pattFill prst="pct30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pattFill prst="pct30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4"/>
                <c:pt idx="0" c:formatCode="General">
                  <c:v>第一四半期</c:v>
                </c:pt>
                <c:pt idx="1" c:formatCode="General">
                  <c:v>第二四半期</c:v>
                </c:pt>
                <c:pt idx="2" c:formatCode="General">
                  <c:v>第三四半期</c:v>
                </c:pt>
                <c:pt idx="3" c:formatCode="General">
                  <c:v>第四四半期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ja-JP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61A3E-AC6E-4B60-95A4-C1B3371851F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0A3E0-14E8-4BE6-85AB-5C5385A62A4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476" y="1143000"/>
            <a:ext cx="213704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821"/>
            <a:ext cx="5143500" cy="344796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1757"/>
            <a:ext cx="5143500" cy="239111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フッター</a:t>
            </a:r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471488" y="796491"/>
            <a:ext cx="5915025" cy="802779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058"/>
            <a:ext cx="5915025" cy="411968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7712"/>
            <a:ext cx="5915025" cy="216644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6412"/>
            <a:ext cx="2914650" cy="628383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6412"/>
            <a:ext cx="2914650" cy="628383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282"/>
            <a:ext cx="5915025" cy="191426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7793"/>
            <a:ext cx="2901255" cy="11898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7616"/>
            <a:ext cx="2901255" cy="532096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7793"/>
            <a:ext cx="2915543" cy="11898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616"/>
            <a:ext cx="2915543" cy="532096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249"/>
            <a:ext cx="2211883" cy="231087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5955"/>
            <a:ext cx="3471863" cy="70380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122"/>
            <a:ext cx="2211883" cy="550437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orient="vert"/>
          </p:nvPr>
        </p:nvSpPr>
        <p:spPr>
          <a:xfrm>
            <a:off x="5526272" y="527282"/>
            <a:ext cx="860240" cy="8392962"/>
          </a:xfrm>
        </p:spPr>
        <p:txBody>
          <a:bodyPr vert="eaVert">
            <a:normAutofit/>
          </a:bodyPr>
          <a:lstStyle>
            <a:lvl1pPr>
              <a:defRPr sz="3300"/>
            </a:lvl1pPr>
          </a:lstStyle>
          <a:p>
            <a:r>
              <a:rPr lang="ja-JP"/>
              <a:t>マスター タイトルの書式設定</a:t>
            </a:r>
            <a:endParaRPr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527282"/>
            <a:ext cx="4994976" cy="8392962"/>
          </a:xfrm>
        </p:spPr>
        <p:txBody>
          <a:bodyPr vert="eaVert"/>
          <a:lstStyle>
            <a:lvl1pPr marL="171450" indent="-171450">
              <a:defRPr kumimoji="1" lang="ja-JP" altLang="en-US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>
              <a:defRPr kumimoji="1" lang="ja-JP" alt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>
              <a:defRPr kumimoji="1" lang="ja-JP" alt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>
              <a:defRPr kumimoji="1" lang="ja-JP" altLang="en-US" sz="13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>
              <a:defRPr kumimoji="1" lang="ja-JP" altLang="en-US" sz="135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2 レベル</a:t>
            </a:r>
            <a:endParaRPr kumimoji="1" lang="ja-JP" altLang="en-US" dirty="0" smtClean="0"/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</a:fld>
            <a:endParaRPr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</a:fld>
            <a:endParaRPr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282"/>
            <a:ext cx="5915025" cy="1914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6412"/>
            <a:ext cx="5915025" cy="6283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79300"/>
            <a:ext cx="1543050" cy="527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79300"/>
            <a:ext cx="2314575" cy="527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79300"/>
            <a:ext cx="1543050" cy="527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6" name="四角形 65"/>
          <p:cNvSpPr/>
          <p:nvPr/>
        </p:nvSpPr>
        <p:spPr>
          <a:xfrm>
            <a:off x="0" y="70"/>
            <a:ext cx="6858000" cy="1080000"/>
          </a:xfrm>
          <a:prstGeom prst="rect">
            <a:avLst/>
          </a:prstGeom>
          <a:gradFill>
            <a:gsLst>
              <a:gs pos="0">
                <a:srgbClr val="7888BA"/>
              </a:gs>
              <a:gs pos="100000">
                <a:srgbClr val="5F729D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35" name="テキストボックス 34"/>
          <p:cNvSpPr txBox="1"/>
          <p:nvPr/>
        </p:nvSpPr>
        <p:spPr>
          <a:xfrm>
            <a:off x="248285" y="207010"/>
            <a:ext cx="4343400" cy="727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pc="100">
                <a:solidFill>
                  <a:schemeClr val="bg1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プレゼンテーションのタイトル</a:t>
            </a:r>
            <a:endParaRPr lang="ja-JP" altLang="en-US" spc="100">
              <a:solidFill>
                <a:schemeClr val="bg1"/>
              </a:solidFill>
              <a:uFillTx/>
              <a:latin typeface="Noto Sans CJK JP Black" panose="020B0A00000000000000" charset="-122"/>
              <a:ea typeface="Noto Sans CJK JP Black" panose="020B0A00000000000000" charset="-122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pc="100">
                <a:solidFill>
                  <a:schemeClr val="bg1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企画の目的や主旨</a:t>
            </a:r>
            <a:r>
              <a:rPr lang="ja-JP" altLang="en-US" spc="100">
                <a:solidFill>
                  <a:schemeClr val="bg1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が伝わるように</a:t>
            </a:r>
            <a:endParaRPr lang="ja-JP" altLang="en-US" spc="100">
              <a:solidFill>
                <a:schemeClr val="bg1"/>
              </a:solidFill>
              <a:uFillTx/>
              <a:latin typeface="Noto Sans CJK JP Black" panose="020B0A00000000000000" charset="-122"/>
              <a:ea typeface="Noto Sans CJK JP Black" panose="020B0A00000000000000" charset="-122"/>
            </a:endParaRPr>
          </a:p>
        </p:txBody>
      </p:sp>
      <p:sp>
        <p:nvSpPr>
          <p:cNvPr id="4" name="四角形 3"/>
          <p:cNvSpPr/>
          <p:nvPr/>
        </p:nvSpPr>
        <p:spPr>
          <a:xfrm>
            <a:off x="4698365" y="304800"/>
            <a:ext cx="1800225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5" name="テキストボックス 4"/>
          <p:cNvSpPr txBox="1"/>
          <p:nvPr/>
        </p:nvSpPr>
        <p:spPr>
          <a:xfrm>
            <a:off x="4787265" y="303530"/>
            <a:ext cx="1800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</a:rPr>
              <a:t>20XX</a:t>
            </a: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</a:rPr>
              <a:t>年</a:t>
            </a:r>
            <a:r>
              <a:rPr lang="en-US" altLang="ja-JP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</a:rPr>
              <a:t>00</a:t>
            </a: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</a:rPr>
              <a:t>月</a:t>
            </a:r>
            <a:r>
              <a:rPr lang="en-US" altLang="ja-JP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</a:rPr>
              <a:t>00</a:t>
            </a: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</a:rPr>
              <a:t>日（〇）</a:t>
            </a:r>
            <a:endParaRPr lang="ja-JP" altLang="en-US" sz="10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</a:endParaRP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</a:rPr>
              <a:t>名前 太郎</a:t>
            </a:r>
            <a:endParaRPr lang="ja-JP" altLang="en-US" sz="10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</a:endParaRPr>
          </a:p>
        </p:txBody>
      </p:sp>
      <p:sp>
        <p:nvSpPr>
          <p:cNvPr id="6" name="四角形 5"/>
          <p:cNvSpPr/>
          <p:nvPr/>
        </p:nvSpPr>
        <p:spPr>
          <a:xfrm>
            <a:off x="334010" y="1376680"/>
            <a:ext cx="6191885" cy="3564000"/>
          </a:xfrm>
          <a:prstGeom prst="rect">
            <a:avLst/>
          </a:prstGeom>
          <a:solidFill>
            <a:srgbClr val="EF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31" name="四角形 130"/>
          <p:cNvSpPr/>
          <p:nvPr/>
        </p:nvSpPr>
        <p:spPr>
          <a:xfrm>
            <a:off x="334010" y="1259205"/>
            <a:ext cx="2160000" cy="4318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32" name="Google Shape;132;p4"/>
          <p:cNvSpPr txBox="1"/>
          <p:nvPr/>
        </p:nvSpPr>
        <p:spPr>
          <a:xfrm>
            <a:off x="363220" y="1289050"/>
            <a:ext cx="1871980" cy="408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l" rtl="0">
              <a:lnSpc>
                <a:spcPct val="115000"/>
              </a:lnSpc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altLang="en-US" sz="12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現状の課題・背景</a:t>
            </a:r>
            <a:endParaRPr lang="ja-JP" altLang="en-US" sz="1200" spc="10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139" name="Google Shape;132;p4"/>
          <p:cNvSpPr txBox="1"/>
          <p:nvPr/>
        </p:nvSpPr>
        <p:spPr>
          <a:xfrm>
            <a:off x="553720" y="2203450"/>
            <a:ext cx="5767070" cy="580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sym typeface="+mn-ea"/>
              </a:rPr>
              <a:t>現状の課題や背景について、プレゼンする相手との共通認識や事実の情報をいれる。この文章はダミーです編集してください。現状の課題や背景について、プレゼンする相手との共通認識や事実の情報をいれる。この文章はダミーです編集してください。この文章はダミーです編集してください。</a:t>
            </a:r>
            <a:endParaRPr lang="ja-JP" altLang="en-US" sz="9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  <a:sym typeface="+mn-ea"/>
            </a:endParaRPr>
          </a:p>
        </p:txBody>
      </p:sp>
      <p:sp>
        <p:nvSpPr>
          <p:cNvPr id="140" name="Google Shape;132;p4"/>
          <p:cNvSpPr txBox="1"/>
          <p:nvPr/>
        </p:nvSpPr>
        <p:spPr>
          <a:xfrm>
            <a:off x="351790" y="1732280"/>
            <a:ext cx="5815965" cy="427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altLang="en-US" sz="120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現状の課題や背景について、短く簡潔に要約した文章を入れる。</a:t>
            </a:r>
            <a:endParaRPr lang="ja-JP" altLang="en-US" sz="1200" u="none" strike="noStrike" cap="none">
              <a:solidFill>
                <a:schemeClr val="tx1">
                  <a:lumMod val="75000"/>
                  <a:lumOff val="25000"/>
                </a:schemeClr>
              </a:solidFill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9" name="テキストボックス 8"/>
          <p:cNvSpPr txBox="1"/>
          <p:nvPr/>
        </p:nvSpPr>
        <p:spPr>
          <a:xfrm>
            <a:off x="369000" y="6238240"/>
            <a:ext cx="6120000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</a:rPr>
              <a:t>ここにはキーメッセージの補足説明をいれる。</a:t>
            </a: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sym typeface="+mn-ea"/>
              </a:rPr>
              <a:t>ここにはキーメッセージの補足説明をいれる。</a:t>
            </a:r>
            <a:endParaRPr lang="ja-JP" altLang="en-US" sz="10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</a:endParaRPr>
          </a:p>
        </p:txBody>
      </p:sp>
      <p:sp>
        <p:nvSpPr>
          <p:cNvPr id="49" name="四角形 48"/>
          <p:cNvSpPr/>
          <p:nvPr/>
        </p:nvSpPr>
        <p:spPr>
          <a:xfrm>
            <a:off x="1840510" y="6068695"/>
            <a:ext cx="1764000" cy="108000"/>
          </a:xfrm>
          <a:prstGeom prst="rect">
            <a:avLst/>
          </a:prstGeom>
          <a:solidFill>
            <a:srgbClr val="FFF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8" name="テキストボックス 7"/>
          <p:cNvSpPr txBox="1"/>
          <p:nvPr/>
        </p:nvSpPr>
        <p:spPr>
          <a:xfrm>
            <a:off x="351000" y="5174615"/>
            <a:ext cx="6156000" cy="10693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65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プレゼンテーションのキーメッセージを大きく目立たせて配置してください</a:t>
            </a:r>
            <a:endParaRPr lang="ja-JP" altLang="en-US" sz="2650" spc="10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Black" panose="020B0A00000000000000" charset="-122"/>
              <a:ea typeface="Noto Sans CJK JP Black" panose="020B0A00000000000000" charset="-122"/>
            </a:endParaRPr>
          </a:p>
        </p:txBody>
      </p:sp>
      <p:sp>
        <p:nvSpPr>
          <p:cNvPr id="51" name="五角形 50"/>
          <p:cNvSpPr/>
          <p:nvPr/>
        </p:nvSpPr>
        <p:spPr>
          <a:xfrm>
            <a:off x="313690" y="8447405"/>
            <a:ext cx="1292225" cy="1127125"/>
          </a:xfrm>
          <a:prstGeom prst="homePlate">
            <a:avLst>
              <a:gd name="adj" fmla="val 24275"/>
            </a:avLst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65" name="Google Shape;116;p3"/>
          <p:cNvSpPr/>
          <p:nvPr/>
        </p:nvSpPr>
        <p:spPr>
          <a:xfrm>
            <a:off x="1440180" y="8449310"/>
            <a:ext cx="1404000" cy="1127760"/>
          </a:xfrm>
          <a:prstGeom prst="chevron">
            <a:avLst>
              <a:gd name="adj" fmla="val 25845"/>
            </a:avLst>
          </a:prstGeom>
          <a:solidFill>
            <a:srgbClr val="9CA9C3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19" tIns="99019" rIns="99019" bIns="99019" anchor="ctr" anchorCtr="0">
            <a:noAutofit/>
          </a:bodyPr>
          <a:p>
            <a:pPr marL="0" marR="0" lvl="0" indent="0" algn="l" rtl="0">
              <a:lnSpc>
                <a:spcPct val="140000"/>
              </a:lnSpc>
              <a:buClr>
                <a:srgbClr val="000000"/>
              </a:buClr>
              <a:buSzPts val="1600"/>
              <a:buFont typeface="Arial" panose="020B0604020202020204"/>
              <a:buNone/>
            </a:pPr>
            <a:endParaRPr lang="en-US" sz="1000" b="1" u="none" strike="noStrike" cap="none">
              <a:solidFill>
                <a:schemeClr val="bg1"/>
              </a:solidFill>
              <a:latin typeface="BIZ UDPゴシック" panose="020B0400000000000000" charset="-128"/>
              <a:ea typeface="BIZ UDPゴシック" panose="020B0400000000000000" charset="-128"/>
              <a:sym typeface="Arial" panose="020B0604020202020204"/>
            </a:endParaRPr>
          </a:p>
        </p:txBody>
      </p:sp>
      <p:sp>
        <p:nvSpPr>
          <p:cNvPr id="110" name="テキストボックス 109"/>
          <p:cNvSpPr txBox="1"/>
          <p:nvPr/>
        </p:nvSpPr>
        <p:spPr>
          <a:xfrm>
            <a:off x="281940" y="8098790"/>
            <a:ext cx="4654550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</a:rPr>
              <a:t>●導入スケジュール（仮）</a:t>
            </a:r>
            <a:endParaRPr lang="ja-JP" altLang="en-US" sz="10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</a:endParaRPr>
          </a:p>
        </p:txBody>
      </p:sp>
      <p:sp>
        <p:nvSpPr>
          <p:cNvPr id="111" name="Google Shape;132;p4"/>
          <p:cNvSpPr txBox="1"/>
          <p:nvPr/>
        </p:nvSpPr>
        <p:spPr>
          <a:xfrm>
            <a:off x="528165" y="8460740"/>
            <a:ext cx="612000" cy="408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ctr" rtl="0">
              <a:lnSpc>
                <a:spcPct val="115000"/>
              </a:lnSpc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altLang="ja-JP" sz="120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4</a:t>
            </a:r>
            <a:r>
              <a:rPr lang="ja-JP" altLang="en-US" sz="120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月</a:t>
            </a:r>
            <a:endParaRPr lang="ja-JP" altLang="en-US" sz="1200" u="none" strike="noStrike" cap="none">
              <a:solidFill>
                <a:schemeClr val="tx1">
                  <a:lumMod val="75000"/>
                  <a:lumOff val="25000"/>
                </a:schemeClr>
              </a:solidFill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112" name="Google Shape;132;p4"/>
          <p:cNvSpPr txBox="1"/>
          <p:nvPr/>
        </p:nvSpPr>
        <p:spPr>
          <a:xfrm>
            <a:off x="1771495" y="8460740"/>
            <a:ext cx="612000" cy="408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ctr" rtl="0">
              <a:lnSpc>
                <a:spcPct val="115000"/>
              </a:lnSpc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altLang="ja-JP" sz="12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5</a:t>
            </a:r>
            <a:r>
              <a:rPr lang="ja-JP" altLang="en-US" sz="12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月</a:t>
            </a:r>
            <a:endParaRPr lang="ja-JP" altLang="en-US" sz="1200" u="none" strike="noStrike" cap="none">
              <a:solidFill>
                <a:schemeClr val="bg1"/>
              </a:solidFill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116" name="テキストボックス 115"/>
          <p:cNvSpPr txBox="1"/>
          <p:nvPr/>
        </p:nvSpPr>
        <p:spPr>
          <a:xfrm>
            <a:off x="394970" y="8782685"/>
            <a:ext cx="1074420" cy="6813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8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</a:rPr>
              <a:t>これはダミーです。ここには詳細説明の文章をいれる。</a:t>
            </a:r>
            <a:endParaRPr lang="ja-JP" altLang="en-US" sz="800" spc="10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Medium" panose="020B0600000000000000" charset="-122"/>
              <a:ea typeface="Noto Sans CJK JP Medium" panose="020B0600000000000000" charset="-122"/>
            </a:endParaRPr>
          </a:p>
        </p:txBody>
      </p:sp>
      <p:sp>
        <p:nvSpPr>
          <p:cNvPr id="26" name="二等辺三角形 25"/>
          <p:cNvSpPr/>
          <p:nvPr/>
        </p:nvSpPr>
        <p:spPr>
          <a:xfrm rot="10800000">
            <a:off x="2914447" y="3100705"/>
            <a:ext cx="814705" cy="219710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1" name="四角形 10"/>
          <p:cNvSpPr/>
          <p:nvPr/>
        </p:nvSpPr>
        <p:spPr>
          <a:xfrm>
            <a:off x="334010" y="2990850"/>
            <a:ext cx="2160000" cy="4318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2" name="Google Shape;132;p4"/>
          <p:cNvSpPr txBox="1"/>
          <p:nvPr/>
        </p:nvSpPr>
        <p:spPr>
          <a:xfrm>
            <a:off x="363220" y="3020695"/>
            <a:ext cx="1871980" cy="408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l" rtl="0">
              <a:lnSpc>
                <a:spcPct val="115000"/>
              </a:lnSpc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altLang="en-US" sz="12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根本原因の分析</a:t>
            </a:r>
            <a:endParaRPr lang="ja-JP" altLang="en-US" sz="1200" spc="10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20" name="Google Shape;132;p4"/>
          <p:cNvSpPr txBox="1"/>
          <p:nvPr/>
        </p:nvSpPr>
        <p:spPr>
          <a:xfrm>
            <a:off x="351790" y="3456305"/>
            <a:ext cx="3816000" cy="8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課題や背景についての詳しいデータや現場の報告など、解決に役立つ情報を提供して、プレゼン内容につなげる。</a:t>
            </a:r>
            <a:endParaRPr lang="ja-JP" altLang="en-US" sz="1200" u="none" strike="noStrike" cap="none">
              <a:solidFill>
                <a:schemeClr val="tx1">
                  <a:lumMod val="75000"/>
                  <a:lumOff val="25000"/>
                </a:schemeClr>
              </a:solidFill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22" name="Google Shape;132;p4"/>
          <p:cNvSpPr txBox="1"/>
          <p:nvPr/>
        </p:nvSpPr>
        <p:spPr>
          <a:xfrm>
            <a:off x="553720" y="4358005"/>
            <a:ext cx="3528000" cy="386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sym typeface="+mn-ea"/>
              </a:rPr>
              <a:t>根本原因の分析に関する情報をいれる。</a:t>
            </a:r>
            <a:r>
              <a:rPr lang="ja-JP" altLang="en-US" sz="9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sym typeface="+mn-ea"/>
              </a:rPr>
              <a:t>この文章はダミーです編集してください。</a:t>
            </a:r>
            <a:endParaRPr lang="ja-JP" altLang="en-US" sz="9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  <a:sym typeface="+mn-ea"/>
            </a:endParaRPr>
          </a:p>
        </p:txBody>
      </p:sp>
      <p:sp>
        <p:nvSpPr>
          <p:cNvPr id="38" name="片側2つの角を丸めた四角形 37"/>
          <p:cNvSpPr/>
          <p:nvPr/>
        </p:nvSpPr>
        <p:spPr>
          <a:xfrm>
            <a:off x="372745" y="6826885"/>
            <a:ext cx="1871980" cy="396240"/>
          </a:xfrm>
          <a:prstGeom prst="round2SameRect">
            <a:avLst>
              <a:gd name="adj1" fmla="val 32051"/>
              <a:gd name="adj2" fmla="val 0"/>
            </a:avLst>
          </a:prstGeom>
          <a:solidFill>
            <a:srgbClr val="6275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41" name="Google Shape;132;p4"/>
          <p:cNvSpPr txBox="1"/>
          <p:nvPr/>
        </p:nvSpPr>
        <p:spPr>
          <a:xfrm>
            <a:off x="805180" y="6828155"/>
            <a:ext cx="1080135" cy="408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ctr" rtl="0">
              <a:lnSpc>
                <a:spcPct val="115000"/>
              </a:lnSpc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altLang="en-US" sz="12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小見出し</a:t>
            </a:r>
            <a:endParaRPr lang="ja-JP" altLang="en-US" sz="1200" u="none" strike="noStrike" cap="none">
              <a:solidFill>
                <a:schemeClr val="bg1"/>
              </a:solidFill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55" name="Google Shape;132;p4"/>
          <p:cNvSpPr txBox="1"/>
          <p:nvPr/>
        </p:nvSpPr>
        <p:spPr>
          <a:xfrm>
            <a:off x="367665" y="7307580"/>
            <a:ext cx="1908175" cy="60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sym typeface="+mn-ea"/>
              </a:rPr>
              <a:t>ここには詳細説明をいれる。ここには詳細説明をいれる。ここには詳細説明をいれる。</a:t>
            </a:r>
            <a:endParaRPr lang="ja-JP" altLang="en-US" sz="10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  <a:sym typeface="+mn-ea"/>
            </a:endParaRPr>
          </a:p>
        </p:txBody>
      </p:sp>
      <p:sp>
        <p:nvSpPr>
          <p:cNvPr id="59" name="片側2つの角を丸めた四角形 58"/>
          <p:cNvSpPr/>
          <p:nvPr/>
        </p:nvSpPr>
        <p:spPr>
          <a:xfrm>
            <a:off x="2493010" y="6826885"/>
            <a:ext cx="1871980" cy="396240"/>
          </a:xfrm>
          <a:prstGeom prst="round2SameRect">
            <a:avLst>
              <a:gd name="adj1" fmla="val 32051"/>
              <a:gd name="adj2" fmla="val 0"/>
            </a:avLst>
          </a:prstGeom>
          <a:solidFill>
            <a:srgbClr val="6275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60" name="Google Shape;132;p4"/>
          <p:cNvSpPr txBox="1"/>
          <p:nvPr/>
        </p:nvSpPr>
        <p:spPr>
          <a:xfrm>
            <a:off x="2925445" y="6828155"/>
            <a:ext cx="1080135" cy="408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ctr" rtl="0">
              <a:lnSpc>
                <a:spcPct val="115000"/>
              </a:lnSpc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altLang="en-US" sz="12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小見出し</a:t>
            </a:r>
            <a:endParaRPr lang="ja-JP" altLang="en-US" sz="1200" u="none" strike="noStrike" cap="none">
              <a:solidFill>
                <a:schemeClr val="bg1"/>
              </a:solidFill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61" name="Google Shape;132;p4"/>
          <p:cNvSpPr txBox="1"/>
          <p:nvPr/>
        </p:nvSpPr>
        <p:spPr>
          <a:xfrm>
            <a:off x="2487930" y="7307580"/>
            <a:ext cx="1908175" cy="60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sym typeface="+mn-ea"/>
              </a:rPr>
              <a:t>ここには詳細説明をいれる。ここには詳細説明をいれる。ここには詳細説明をいれる。</a:t>
            </a:r>
            <a:endParaRPr lang="ja-JP" altLang="en-US" sz="10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  <a:sym typeface="+mn-ea"/>
            </a:endParaRPr>
          </a:p>
        </p:txBody>
      </p:sp>
      <p:sp>
        <p:nvSpPr>
          <p:cNvPr id="63" name="片側2つの角を丸めた四角形 62"/>
          <p:cNvSpPr/>
          <p:nvPr/>
        </p:nvSpPr>
        <p:spPr>
          <a:xfrm>
            <a:off x="4587875" y="6826885"/>
            <a:ext cx="1871980" cy="396240"/>
          </a:xfrm>
          <a:prstGeom prst="round2SameRect">
            <a:avLst>
              <a:gd name="adj1" fmla="val 32051"/>
              <a:gd name="adj2" fmla="val 0"/>
            </a:avLst>
          </a:prstGeom>
          <a:solidFill>
            <a:srgbClr val="6275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67" name="Google Shape;132;p4"/>
          <p:cNvSpPr txBox="1"/>
          <p:nvPr/>
        </p:nvSpPr>
        <p:spPr>
          <a:xfrm>
            <a:off x="5020310" y="6828155"/>
            <a:ext cx="1080135" cy="408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ctr" rtl="0">
              <a:lnSpc>
                <a:spcPct val="115000"/>
              </a:lnSpc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altLang="en-US" sz="12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小見出し</a:t>
            </a:r>
            <a:endParaRPr lang="ja-JP" altLang="en-US" sz="1200" u="none" strike="noStrike" cap="none">
              <a:solidFill>
                <a:schemeClr val="bg1"/>
              </a:solidFill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68" name="Google Shape;132;p4"/>
          <p:cNvSpPr txBox="1"/>
          <p:nvPr/>
        </p:nvSpPr>
        <p:spPr>
          <a:xfrm>
            <a:off x="4582795" y="7307580"/>
            <a:ext cx="1908175" cy="60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spc="100">
                <a:solidFill>
                  <a:srgbClr val="1B2B4C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sym typeface="+mn-ea"/>
              </a:rPr>
              <a:t>ここには詳細説明をいれる。ここには詳細説明をいれる。ここには詳細説明をいれる。</a:t>
            </a:r>
            <a:endParaRPr lang="ja-JP" altLang="en-US" sz="1000" spc="100">
              <a:solidFill>
                <a:srgbClr val="1B2B4C"/>
              </a:solidFill>
              <a:uFillTx/>
              <a:latin typeface="Noto Sans CJK JP Medium" panose="020B0600000000000000" charset="-122"/>
              <a:ea typeface="Noto Sans CJK JP Medium" panose="020B0600000000000000" charset="-122"/>
              <a:sym typeface="+mn-ea"/>
            </a:endParaRPr>
          </a:p>
        </p:txBody>
      </p:sp>
      <p:sp>
        <p:nvSpPr>
          <p:cNvPr id="106" name="Google Shape;116;p3"/>
          <p:cNvSpPr/>
          <p:nvPr/>
        </p:nvSpPr>
        <p:spPr>
          <a:xfrm>
            <a:off x="5124465" y="8449310"/>
            <a:ext cx="1403985" cy="1127760"/>
          </a:xfrm>
          <a:prstGeom prst="chevron">
            <a:avLst>
              <a:gd name="adj" fmla="val 25845"/>
            </a:avLst>
          </a:prstGeom>
          <a:solidFill>
            <a:srgbClr val="6275A0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19" tIns="99019" rIns="99019" bIns="99019" anchor="ctr" anchorCtr="0">
            <a:noAutofit/>
          </a:bodyPr>
          <a:p>
            <a:pPr marL="0" marR="0" lvl="0" indent="0" algn="l" rtl="0">
              <a:lnSpc>
                <a:spcPct val="140000"/>
              </a:lnSpc>
              <a:buClr>
                <a:srgbClr val="000000"/>
              </a:buClr>
              <a:buSzPts val="1600"/>
              <a:buFont typeface="Arial" panose="020B0604020202020204"/>
              <a:buNone/>
            </a:pPr>
            <a:endParaRPr lang="en-US" sz="1000" b="1" u="none" strike="noStrike" cap="none">
              <a:solidFill>
                <a:schemeClr val="bg1"/>
              </a:solidFill>
              <a:latin typeface="BIZ UDPゴシック" panose="020B0400000000000000" charset="-128"/>
              <a:ea typeface="BIZ UDPゴシック" panose="020B0400000000000000" charset="-128"/>
              <a:sym typeface="Arial" panose="020B0604020202020204"/>
            </a:endParaRPr>
          </a:p>
        </p:txBody>
      </p:sp>
      <p:sp>
        <p:nvSpPr>
          <p:cNvPr id="107" name="Google Shape;116;p3"/>
          <p:cNvSpPr/>
          <p:nvPr/>
        </p:nvSpPr>
        <p:spPr>
          <a:xfrm>
            <a:off x="3896375" y="8449310"/>
            <a:ext cx="1403985" cy="1127760"/>
          </a:xfrm>
          <a:prstGeom prst="chevron">
            <a:avLst>
              <a:gd name="adj" fmla="val 25845"/>
            </a:avLst>
          </a:prstGeom>
          <a:solidFill>
            <a:srgbClr val="8393B4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19" tIns="99019" rIns="99019" bIns="99019" anchor="ctr" anchorCtr="0">
            <a:noAutofit/>
          </a:bodyPr>
          <a:p>
            <a:pPr marL="0" marR="0" lvl="0" indent="0" algn="l" rtl="0">
              <a:lnSpc>
                <a:spcPct val="140000"/>
              </a:lnSpc>
              <a:buClr>
                <a:srgbClr val="000000"/>
              </a:buClr>
              <a:buSzPts val="1600"/>
              <a:buFont typeface="Arial" panose="020B0604020202020204"/>
              <a:buNone/>
            </a:pPr>
            <a:endParaRPr lang="en-US" sz="1000" b="1" u="none" strike="noStrike" cap="none">
              <a:solidFill>
                <a:schemeClr val="bg1"/>
              </a:solidFill>
              <a:latin typeface="BIZ UDPゴシック" panose="020B0400000000000000" charset="-128"/>
              <a:ea typeface="BIZ UDPゴシック" panose="020B0400000000000000" charset="-128"/>
              <a:sym typeface="Arial" panose="020B0604020202020204"/>
            </a:endParaRPr>
          </a:p>
        </p:txBody>
      </p:sp>
      <p:sp>
        <p:nvSpPr>
          <p:cNvPr id="108" name="Google Shape;116;p3"/>
          <p:cNvSpPr/>
          <p:nvPr/>
        </p:nvSpPr>
        <p:spPr>
          <a:xfrm>
            <a:off x="2668285" y="8449310"/>
            <a:ext cx="1403985" cy="1127760"/>
          </a:xfrm>
          <a:prstGeom prst="chevron">
            <a:avLst>
              <a:gd name="adj" fmla="val 25845"/>
            </a:avLst>
          </a:prstGeom>
          <a:solidFill>
            <a:srgbClr val="9CA9C3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19" tIns="99019" rIns="99019" bIns="99019" anchor="ctr" anchorCtr="0">
            <a:noAutofit/>
          </a:bodyPr>
          <a:p>
            <a:pPr marL="0" marR="0" lvl="0" indent="0" algn="l" rtl="0">
              <a:lnSpc>
                <a:spcPct val="140000"/>
              </a:lnSpc>
              <a:buClr>
                <a:srgbClr val="000000"/>
              </a:buClr>
              <a:buSzPts val="1600"/>
              <a:buFont typeface="Arial" panose="020B0604020202020204"/>
              <a:buNone/>
            </a:pPr>
            <a:endParaRPr lang="en-US" sz="1000" b="1" u="none" strike="noStrike" cap="none">
              <a:solidFill>
                <a:schemeClr val="bg1"/>
              </a:solidFill>
              <a:latin typeface="BIZ UDPゴシック" panose="020B0400000000000000" charset="-128"/>
              <a:ea typeface="BIZ UDPゴシック" panose="020B0400000000000000" charset="-128"/>
              <a:sym typeface="Arial" panose="020B0604020202020204"/>
            </a:endParaRPr>
          </a:p>
        </p:txBody>
      </p:sp>
      <p:sp>
        <p:nvSpPr>
          <p:cNvPr id="109" name="Google Shape;132;p4"/>
          <p:cNvSpPr txBox="1"/>
          <p:nvPr/>
        </p:nvSpPr>
        <p:spPr>
          <a:xfrm>
            <a:off x="3024350" y="8460740"/>
            <a:ext cx="612000" cy="408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ctr" rtl="0">
              <a:lnSpc>
                <a:spcPct val="115000"/>
              </a:lnSpc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altLang="ja-JP" sz="12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6</a:t>
            </a:r>
            <a:r>
              <a:rPr lang="ja-JP" altLang="en-US" sz="12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月</a:t>
            </a:r>
            <a:endParaRPr lang="ja-JP" altLang="en-US" sz="1200" u="none" strike="noStrike" cap="none">
              <a:solidFill>
                <a:schemeClr val="bg1"/>
              </a:solidFill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117" name="Google Shape;132;p4"/>
          <p:cNvSpPr txBox="1"/>
          <p:nvPr/>
        </p:nvSpPr>
        <p:spPr>
          <a:xfrm>
            <a:off x="4279745" y="8460740"/>
            <a:ext cx="612000" cy="408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ctr" rtl="0">
              <a:lnSpc>
                <a:spcPct val="115000"/>
              </a:lnSpc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altLang="ja-JP" sz="12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7</a:t>
            </a:r>
            <a:r>
              <a:rPr lang="ja-JP" altLang="en-US" sz="12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月</a:t>
            </a:r>
            <a:endParaRPr lang="ja-JP" altLang="en-US" sz="1200" u="none" strike="noStrike" cap="none">
              <a:solidFill>
                <a:schemeClr val="bg1"/>
              </a:solidFill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118" name="Google Shape;132;p4"/>
          <p:cNvSpPr txBox="1"/>
          <p:nvPr/>
        </p:nvSpPr>
        <p:spPr>
          <a:xfrm>
            <a:off x="5492595" y="8460740"/>
            <a:ext cx="612000" cy="408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19" tIns="99019" rIns="99019" bIns="99019" anchor="t" anchorCtr="0">
            <a:spAutoFit/>
          </a:bodyPr>
          <a:p>
            <a:pPr marL="101600" marR="0" lvl="0" indent="0" algn="ctr" rtl="0">
              <a:lnSpc>
                <a:spcPct val="115000"/>
              </a:lnSpc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altLang="ja-JP" sz="12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8</a:t>
            </a:r>
            <a:r>
              <a:rPr lang="ja-JP" altLang="en-US" sz="1200" u="none" strike="noStrike" cap="none">
                <a:solidFill>
                  <a:schemeClr val="bg1"/>
                </a:solidFill>
                <a:latin typeface="Noto Sans CJK JP Black" panose="020B0A00000000000000" charset="-122"/>
                <a:ea typeface="Noto Sans CJK JP Black" panose="020B0A00000000000000" charset="-122"/>
                <a:sym typeface="Arial" panose="020B0604020202020204"/>
              </a:rPr>
              <a:t>月</a:t>
            </a:r>
            <a:endParaRPr lang="ja-JP" altLang="en-US" sz="1200" u="none" strike="noStrike" cap="none">
              <a:solidFill>
                <a:schemeClr val="bg1"/>
              </a:solidFill>
              <a:latin typeface="Noto Sans CJK JP Black" panose="020B0A00000000000000" charset="-122"/>
              <a:ea typeface="Noto Sans CJK JP Black" panose="020B0A00000000000000" charset="-122"/>
              <a:sym typeface="Arial" panose="020B0604020202020204"/>
            </a:endParaRPr>
          </a:p>
        </p:txBody>
      </p:sp>
      <p:grpSp>
        <p:nvGrpSpPr>
          <p:cNvPr id="133" name="グループ化 132"/>
          <p:cNvGrpSpPr>
            <a:grpSpLocks noChangeAspect="1"/>
          </p:cNvGrpSpPr>
          <p:nvPr/>
        </p:nvGrpSpPr>
        <p:grpSpPr>
          <a:xfrm>
            <a:off x="1899920" y="8904605"/>
            <a:ext cx="503153" cy="396000"/>
            <a:chOff x="6402388" y="1979612"/>
            <a:chExt cx="633412" cy="498476"/>
          </a:xfrm>
          <a:solidFill>
            <a:schemeClr val="bg1"/>
          </a:solidFill>
        </p:grpSpPr>
        <p:sp>
          <p:nvSpPr>
            <p:cNvPr id="134" name="Freeform 65"/>
            <p:cNvSpPr>
              <a:spLocks noEditPoints="1"/>
            </p:cNvSpPr>
            <p:nvPr/>
          </p:nvSpPr>
          <p:spPr bwMode="auto">
            <a:xfrm>
              <a:off x="6402388" y="1979612"/>
              <a:ext cx="498475" cy="407988"/>
            </a:xfrm>
            <a:custGeom>
              <a:avLst/>
              <a:gdLst>
                <a:gd name="T0" fmla="*/ 276 w 367"/>
                <a:gd name="T1" fmla="*/ 249 h 300"/>
                <a:gd name="T2" fmla="*/ 343 w 367"/>
                <a:gd name="T3" fmla="*/ 200 h 300"/>
                <a:gd name="T4" fmla="*/ 367 w 367"/>
                <a:gd name="T5" fmla="*/ 133 h 300"/>
                <a:gd name="T6" fmla="*/ 343 w 367"/>
                <a:gd name="T7" fmla="*/ 66 h 300"/>
                <a:gd name="T8" fmla="*/ 276 w 367"/>
                <a:gd name="T9" fmla="*/ 18 h 300"/>
                <a:gd name="T10" fmla="*/ 184 w 367"/>
                <a:gd name="T11" fmla="*/ 0 h 300"/>
                <a:gd name="T12" fmla="*/ 91 w 367"/>
                <a:gd name="T13" fmla="*/ 18 h 300"/>
                <a:gd name="T14" fmla="*/ 25 w 367"/>
                <a:gd name="T15" fmla="*/ 66 h 300"/>
                <a:gd name="T16" fmla="*/ 0 w 367"/>
                <a:gd name="T17" fmla="*/ 133 h 300"/>
                <a:gd name="T18" fmla="*/ 19 w 367"/>
                <a:gd name="T19" fmla="*/ 192 h 300"/>
                <a:gd name="T20" fmla="*/ 69 w 367"/>
                <a:gd name="T21" fmla="*/ 238 h 300"/>
                <a:gd name="T22" fmla="*/ 64 w 367"/>
                <a:gd name="T23" fmla="*/ 250 h 300"/>
                <a:gd name="T24" fmla="*/ 58 w 367"/>
                <a:gd name="T25" fmla="*/ 260 h 300"/>
                <a:gd name="T26" fmla="*/ 52 w 367"/>
                <a:gd name="T27" fmla="*/ 267 h 300"/>
                <a:gd name="T28" fmla="*/ 45 w 367"/>
                <a:gd name="T29" fmla="*/ 275 h 300"/>
                <a:gd name="T30" fmla="*/ 39 w 367"/>
                <a:gd name="T31" fmla="*/ 281 h 300"/>
                <a:gd name="T32" fmla="*/ 38 w 367"/>
                <a:gd name="T33" fmla="*/ 282 h 300"/>
                <a:gd name="T34" fmla="*/ 37 w 367"/>
                <a:gd name="T35" fmla="*/ 284 h 300"/>
                <a:gd name="T36" fmla="*/ 36 w 367"/>
                <a:gd name="T37" fmla="*/ 285 h 300"/>
                <a:gd name="T38" fmla="*/ 35 w 367"/>
                <a:gd name="T39" fmla="*/ 287 h 300"/>
                <a:gd name="T40" fmla="*/ 34 w 367"/>
                <a:gd name="T41" fmla="*/ 288 h 300"/>
                <a:gd name="T42" fmla="*/ 34 w 367"/>
                <a:gd name="T43" fmla="*/ 289 h 300"/>
                <a:gd name="T44" fmla="*/ 33 w 367"/>
                <a:gd name="T45" fmla="*/ 291 h 300"/>
                <a:gd name="T46" fmla="*/ 34 w 367"/>
                <a:gd name="T47" fmla="*/ 293 h 300"/>
                <a:gd name="T48" fmla="*/ 37 w 367"/>
                <a:gd name="T49" fmla="*/ 298 h 300"/>
                <a:gd name="T50" fmla="*/ 42 w 367"/>
                <a:gd name="T51" fmla="*/ 300 h 300"/>
                <a:gd name="T52" fmla="*/ 43 w 367"/>
                <a:gd name="T53" fmla="*/ 300 h 300"/>
                <a:gd name="T54" fmla="*/ 65 w 367"/>
                <a:gd name="T55" fmla="*/ 296 h 300"/>
                <a:gd name="T56" fmla="*/ 138 w 367"/>
                <a:gd name="T57" fmla="*/ 263 h 300"/>
                <a:gd name="T58" fmla="*/ 184 w 367"/>
                <a:gd name="T59" fmla="*/ 267 h 300"/>
                <a:gd name="T60" fmla="*/ 276 w 367"/>
                <a:gd name="T61" fmla="*/ 249 h 300"/>
                <a:gd name="T62" fmla="*/ 276 w 367"/>
                <a:gd name="T63" fmla="*/ 249 h 300"/>
                <a:gd name="T64" fmla="*/ 276 w 367"/>
                <a:gd name="T65" fmla="*/ 249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300">
                  <a:moveTo>
                    <a:pt x="276" y="249"/>
                  </a:moveTo>
                  <a:cubicBezTo>
                    <a:pt x="304" y="237"/>
                    <a:pt x="326" y="221"/>
                    <a:pt x="343" y="200"/>
                  </a:cubicBezTo>
                  <a:cubicBezTo>
                    <a:pt x="359" y="180"/>
                    <a:pt x="367" y="158"/>
                    <a:pt x="367" y="133"/>
                  </a:cubicBezTo>
                  <a:cubicBezTo>
                    <a:pt x="367" y="109"/>
                    <a:pt x="359" y="87"/>
                    <a:pt x="343" y="66"/>
                  </a:cubicBezTo>
                  <a:cubicBezTo>
                    <a:pt x="326" y="46"/>
                    <a:pt x="304" y="30"/>
                    <a:pt x="276" y="18"/>
                  </a:cubicBezTo>
                  <a:cubicBezTo>
                    <a:pt x="247" y="6"/>
                    <a:pt x="217" y="0"/>
                    <a:pt x="184" y="0"/>
                  </a:cubicBezTo>
                  <a:cubicBezTo>
                    <a:pt x="150" y="0"/>
                    <a:pt x="120" y="6"/>
                    <a:pt x="91" y="18"/>
                  </a:cubicBezTo>
                  <a:cubicBezTo>
                    <a:pt x="63" y="30"/>
                    <a:pt x="41" y="46"/>
                    <a:pt x="25" y="66"/>
                  </a:cubicBezTo>
                  <a:cubicBezTo>
                    <a:pt x="8" y="87"/>
                    <a:pt x="0" y="109"/>
                    <a:pt x="0" y="133"/>
                  </a:cubicBezTo>
                  <a:cubicBezTo>
                    <a:pt x="0" y="154"/>
                    <a:pt x="6" y="174"/>
                    <a:pt x="19" y="192"/>
                  </a:cubicBezTo>
                  <a:cubicBezTo>
                    <a:pt x="31" y="210"/>
                    <a:pt x="48" y="226"/>
                    <a:pt x="69" y="238"/>
                  </a:cubicBezTo>
                  <a:cubicBezTo>
                    <a:pt x="68" y="242"/>
                    <a:pt x="66" y="246"/>
                    <a:pt x="64" y="250"/>
                  </a:cubicBezTo>
                  <a:cubicBezTo>
                    <a:pt x="62" y="253"/>
                    <a:pt x="60" y="256"/>
                    <a:pt x="58" y="260"/>
                  </a:cubicBezTo>
                  <a:cubicBezTo>
                    <a:pt x="55" y="263"/>
                    <a:pt x="53" y="265"/>
                    <a:pt x="52" y="267"/>
                  </a:cubicBezTo>
                  <a:cubicBezTo>
                    <a:pt x="50" y="269"/>
                    <a:pt x="48" y="271"/>
                    <a:pt x="45" y="275"/>
                  </a:cubicBezTo>
                  <a:cubicBezTo>
                    <a:pt x="42" y="278"/>
                    <a:pt x="40" y="280"/>
                    <a:pt x="39" y="281"/>
                  </a:cubicBezTo>
                  <a:cubicBezTo>
                    <a:pt x="39" y="281"/>
                    <a:pt x="39" y="282"/>
                    <a:pt x="38" y="282"/>
                  </a:cubicBezTo>
                  <a:cubicBezTo>
                    <a:pt x="37" y="283"/>
                    <a:pt x="37" y="284"/>
                    <a:pt x="37" y="284"/>
                  </a:cubicBezTo>
                  <a:cubicBezTo>
                    <a:pt x="37" y="284"/>
                    <a:pt x="36" y="284"/>
                    <a:pt x="36" y="285"/>
                  </a:cubicBezTo>
                  <a:cubicBezTo>
                    <a:pt x="35" y="286"/>
                    <a:pt x="35" y="287"/>
                    <a:pt x="35" y="287"/>
                  </a:cubicBezTo>
                  <a:cubicBezTo>
                    <a:pt x="34" y="288"/>
                    <a:pt x="34" y="288"/>
                    <a:pt x="34" y="288"/>
                  </a:cubicBezTo>
                  <a:cubicBezTo>
                    <a:pt x="34" y="288"/>
                    <a:pt x="34" y="289"/>
                    <a:pt x="34" y="289"/>
                  </a:cubicBezTo>
                  <a:cubicBezTo>
                    <a:pt x="33" y="290"/>
                    <a:pt x="33" y="290"/>
                    <a:pt x="33" y="291"/>
                  </a:cubicBezTo>
                  <a:cubicBezTo>
                    <a:pt x="33" y="292"/>
                    <a:pt x="33" y="292"/>
                    <a:pt x="34" y="293"/>
                  </a:cubicBezTo>
                  <a:cubicBezTo>
                    <a:pt x="34" y="295"/>
                    <a:pt x="35" y="297"/>
                    <a:pt x="37" y="298"/>
                  </a:cubicBezTo>
                  <a:cubicBezTo>
                    <a:pt x="38" y="300"/>
                    <a:pt x="40" y="300"/>
                    <a:pt x="42" y="300"/>
                  </a:cubicBezTo>
                  <a:cubicBezTo>
                    <a:pt x="43" y="300"/>
                    <a:pt x="43" y="300"/>
                    <a:pt x="43" y="300"/>
                  </a:cubicBezTo>
                  <a:cubicBezTo>
                    <a:pt x="51" y="299"/>
                    <a:pt x="59" y="298"/>
                    <a:pt x="65" y="296"/>
                  </a:cubicBezTo>
                  <a:cubicBezTo>
                    <a:pt x="92" y="289"/>
                    <a:pt x="116" y="278"/>
                    <a:pt x="138" y="263"/>
                  </a:cubicBezTo>
                  <a:cubicBezTo>
                    <a:pt x="153" y="266"/>
                    <a:pt x="169" y="267"/>
                    <a:pt x="184" y="267"/>
                  </a:cubicBezTo>
                  <a:cubicBezTo>
                    <a:pt x="217" y="267"/>
                    <a:pt x="247" y="261"/>
                    <a:pt x="276" y="249"/>
                  </a:cubicBezTo>
                  <a:close/>
                  <a:moveTo>
                    <a:pt x="276" y="249"/>
                  </a:moveTo>
                  <a:cubicBezTo>
                    <a:pt x="276" y="249"/>
                    <a:pt x="276" y="249"/>
                    <a:pt x="276" y="2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52" tIns="91426" rIns="182852" bIns="91426" numCol="1" anchor="t" anchorCtr="0" compatLnSpc="1"/>
            <a:p>
              <a:endParaRPr lang="ja-JP" altLang="en-US" sz="7200"/>
            </a:p>
          </p:txBody>
        </p:sp>
        <p:sp>
          <p:nvSpPr>
            <p:cNvPr id="135" name="Freeform 66"/>
            <p:cNvSpPr>
              <a:spLocks noEditPoints="1"/>
            </p:cNvSpPr>
            <p:nvPr/>
          </p:nvSpPr>
          <p:spPr bwMode="auto">
            <a:xfrm>
              <a:off x="6619875" y="2108200"/>
              <a:ext cx="415925" cy="369888"/>
            </a:xfrm>
            <a:custGeom>
              <a:avLst/>
              <a:gdLst>
                <a:gd name="T0" fmla="*/ 288 w 306"/>
                <a:gd name="T1" fmla="*/ 165 h 273"/>
                <a:gd name="T2" fmla="*/ 306 w 306"/>
                <a:gd name="T3" fmla="*/ 106 h 273"/>
                <a:gd name="T4" fmla="*/ 287 w 306"/>
                <a:gd name="T5" fmla="*/ 46 h 273"/>
                <a:gd name="T6" fmla="*/ 233 w 306"/>
                <a:gd name="T7" fmla="*/ 0 h 273"/>
                <a:gd name="T8" fmla="*/ 239 w 306"/>
                <a:gd name="T9" fmla="*/ 39 h 273"/>
                <a:gd name="T10" fmla="*/ 222 w 306"/>
                <a:gd name="T11" fmla="*/ 106 h 273"/>
                <a:gd name="T12" fmla="*/ 172 w 306"/>
                <a:gd name="T13" fmla="*/ 161 h 273"/>
                <a:gd name="T14" fmla="*/ 103 w 306"/>
                <a:gd name="T15" fmla="*/ 195 h 273"/>
                <a:gd name="T16" fmla="*/ 23 w 306"/>
                <a:gd name="T17" fmla="*/ 206 h 273"/>
                <a:gd name="T18" fmla="*/ 0 w 306"/>
                <a:gd name="T19" fmla="*/ 205 h 273"/>
                <a:gd name="T20" fmla="*/ 123 w 306"/>
                <a:gd name="T21" fmla="*/ 240 h 273"/>
                <a:gd name="T22" fmla="*/ 169 w 306"/>
                <a:gd name="T23" fmla="*/ 236 h 273"/>
                <a:gd name="T24" fmla="*/ 241 w 306"/>
                <a:gd name="T25" fmla="*/ 269 h 273"/>
                <a:gd name="T26" fmla="*/ 263 w 306"/>
                <a:gd name="T27" fmla="*/ 273 h 273"/>
                <a:gd name="T28" fmla="*/ 269 w 306"/>
                <a:gd name="T29" fmla="*/ 271 h 273"/>
                <a:gd name="T30" fmla="*/ 273 w 306"/>
                <a:gd name="T31" fmla="*/ 266 h 273"/>
                <a:gd name="T32" fmla="*/ 273 w 306"/>
                <a:gd name="T33" fmla="*/ 264 h 273"/>
                <a:gd name="T34" fmla="*/ 273 w 306"/>
                <a:gd name="T35" fmla="*/ 262 h 273"/>
                <a:gd name="T36" fmla="*/ 272 w 306"/>
                <a:gd name="T37" fmla="*/ 261 h 273"/>
                <a:gd name="T38" fmla="*/ 272 w 306"/>
                <a:gd name="T39" fmla="*/ 259 h 273"/>
                <a:gd name="T40" fmla="*/ 271 w 306"/>
                <a:gd name="T41" fmla="*/ 258 h 273"/>
                <a:gd name="T42" fmla="*/ 270 w 306"/>
                <a:gd name="T43" fmla="*/ 257 h 273"/>
                <a:gd name="T44" fmla="*/ 268 w 306"/>
                <a:gd name="T45" fmla="*/ 255 h 273"/>
                <a:gd name="T46" fmla="*/ 267 w 306"/>
                <a:gd name="T47" fmla="*/ 254 h 273"/>
                <a:gd name="T48" fmla="*/ 261 w 306"/>
                <a:gd name="T49" fmla="*/ 248 h 273"/>
                <a:gd name="T50" fmla="*/ 255 w 306"/>
                <a:gd name="T51" fmla="*/ 240 h 273"/>
                <a:gd name="T52" fmla="*/ 249 w 306"/>
                <a:gd name="T53" fmla="*/ 232 h 273"/>
                <a:gd name="T54" fmla="*/ 242 w 306"/>
                <a:gd name="T55" fmla="*/ 222 h 273"/>
                <a:gd name="T56" fmla="*/ 237 w 306"/>
                <a:gd name="T57" fmla="*/ 211 h 273"/>
                <a:gd name="T58" fmla="*/ 288 w 306"/>
                <a:gd name="T59" fmla="*/ 165 h 273"/>
                <a:gd name="T60" fmla="*/ 288 w 306"/>
                <a:gd name="T61" fmla="*/ 165 h 273"/>
                <a:gd name="T62" fmla="*/ 288 w 306"/>
                <a:gd name="T63" fmla="*/ 165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6" h="273">
                  <a:moveTo>
                    <a:pt x="288" y="165"/>
                  </a:moveTo>
                  <a:cubicBezTo>
                    <a:pt x="300" y="147"/>
                    <a:pt x="306" y="127"/>
                    <a:pt x="306" y="106"/>
                  </a:cubicBezTo>
                  <a:cubicBezTo>
                    <a:pt x="306" y="85"/>
                    <a:pt x="300" y="65"/>
                    <a:pt x="287" y="46"/>
                  </a:cubicBezTo>
                  <a:cubicBezTo>
                    <a:pt x="274" y="28"/>
                    <a:pt x="256" y="12"/>
                    <a:pt x="233" y="0"/>
                  </a:cubicBezTo>
                  <a:cubicBezTo>
                    <a:pt x="237" y="13"/>
                    <a:pt x="239" y="26"/>
                    <a:pt x="239" y="39"/>
                  </a:cubicBezTo>
                  <a:cubicBezTo>
                    <a:pt x="239" y="63"/>
                    <a:pt x="234" y="85"/>
                    <a:pt x="222" y="106"/>
                  </a:cubicBezTo>
                  <a:cubicBezTo>
                    <a:pt x="210" y="127"/>
                    <a:pt x="194" y="145"/>
                    <a:pt x="172" y="161"/>
                  </a:cubicBezTo>
                  <a:cubicBezTo>
                    <a:pt x="152" y="176"/>
                    <a:pt x="129" y="187"/>
                    <a:pt x="103" y="195"/>
                  </a:cubicBezTo>
                  <a:cubicBezTo>
                    <a:pt x="77" y="202"/>
                    <a:pt x="51" y="206"/>
                    <a:pt x="23" y="206"/>
                  </a:cubicBezTo>
                  <a:cubicBezTo>
                    <a:pt x="17" y="206"/>
                    <a:pt x="10" y="206"/>
                    <a:pt x="0" y="205"/>
                  </a:cubicBezTo>
                  <a:cubicBezTo>
                    <a:pt x="35" y="228"/>
                    <a:pt x="76" y="240"/>
                    <a:pt x="123" y="240"/>
                  </a:cubicBezTo>
                  <a:cubicBezTo>
                    <a:pt x="138" y="240"/>
                    <a:pt x="153" y="238"/>
                    <a:pt x="169" y="236"/>
                  </a:cubicBezTo>
                  <a:cubicBezTo>
                    <a:pt x="190" y="251"/>
                    <a:pt x="214" y="262"/>
                    <a:pt x="241" y="269"/>
                  </a:cubicBezTo>
                  <a:cubicBezTo>
                    <a:pt x="247" y="270"/>
                    <a:pt x="255" y="272"/>
                    <a:pt x="263" y="273"/>
                  </a:cubicBezTo>
                  <a:cubicBezTo>
                    <a:pt x="266" y="273"/>
                    <a:pt x="267" y="273"/>
                    <a:pt x="269" y="271"/>
                  </a:cubicBezTo>
                  <a:cubicBezTo>
                    <a:pt x="271" y="270"/>
                    <a:pt x="272" y="268"/>
                    <a:pt x="273" y="266"/>
                  </a:cubicBezTo>
                  <a:cubicBezTo>
                    <a:pt x="272" y="264"/>
                    <a:pt x="273" y="264"/>
                    <a:pt x="273" y="264"/>
                  </a:cubicBezTo>
                  <a:cubicBezTo>
                    <a:pt x="273" y="264"/>
                    <a:pt x="273" y="263"/>
                    <a:pt x="273" y="262"/>
                  </a:cubicBezTo>
                  <a:cubicBezTo>
                    <a:pt x="272" y="261"/>
                    <a:pt x="272" y="261"/>
                    <a:pt x="272" y="261"/>
                  </a:cubicBezTo>
                  <a:cubicBezTo>
                    <a:pt x="272" y="259"/>
                    <a:pt x="272" y="259"/>
                    <a:pt x="272" y="259"/>
                  </a:cubicBezTo>
                  <a:cubicBezTo>
                    <a:pt x="271" y="259"/>
                    <a:pt x="271" y="258"/>
                    <a:pt x="271" y="258"/>
                  </a:cubicBezTo>
                  <a:cubicBezTo>
                    <a:pt x="270" y="257"/>
                    <a:pt x="270" y="257"/>
                    <a:pt x="270" y="257"/>
                  </a:cubicBezTo>
                  <a:cubicBezTo>
                    <a:pt x="269" y="256"/>
                    <a:pt x="269" y="256"/>
                    <a:pt x="268" y="255"/>
                  </a:cubicBezTo>
                  <a:cubicBezTo>
                    <a:pt x="268" y="255"/>
                    <a:pt x="268" y="254"/>
                    <a:pt x="267" y="254"/>
                  </a:cubicBezTo>
                  <a:cubicBezTo>
                    <a:pt x="266" y="253"/>
                    <a:pt x="264" y="251"/>
                    <a:pt x="261" y="248"/>
                  </a:cubicBezTo>
                  <a:cubicBezTo>
                    <a:pt x="258" y="244"/>
                    <a:pt x="256" y="242"/>
                    <a:pt x="255" y="240"/>
                  </a:cubicBezTo>
                  <a:cubicBezTo>
                    <a:pt x="253" y="238"/>
                    <a:pt x="251" y="236"/>
                    <a:pt x="249" y="232"/>
                  </a:cubicBezTo>
                  <a:cubicBezTo>
                    <a:pt x="246" y="229"/>
                    <a:pt x="244" y="226"/>
                    <a:pt x="242" y="222"/>
                  </a:cubicBezTo>
                  <a:cubicBezTo>
                    <a:pt x="240" y="219"/>
                    <a:pt x="239" y="215"/>
                    <a:pt x="237" y="211"/>
                  </a:cubicBezTo>
                  <a:cubicBezTo>
                    <a:pt x="258" y="198"/>
                    <a:pt x="275" y="183"/>
                    <a:pt x="288" y="165"/>
                  </a:cubicBezTo>
                  <a:close/>
                  <a:moveTo>
                    <a:pt x="288" y="165"/>
                  </a:moveTo>
                  <a:cubicBezTo>
                    <a:pt x="288" y="165"/>
                    <a:pt x="288" y="165"/>
                    <a:pt x="288" y="1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52" tIns="91426" rIns="182852" bIns="91426" numCol="1" anchor="t" anchorCtr="0" compatLnSpc="1"/>
            <a:p>
              <a:endParaRPr lang="ja-JP" altLang="en-US" sz="7200"/>
            </a:p>
          </p:txBody>
        </p:sp>
      </p:grpSp>
      <p:grpSp>
        <p:nvGrpSpPr>
          <p:cNvPr id="136" name="グループ化 135"/>
          <p:cNvGrpSpPr>
            <a:grpSpLocks noChangeAspect="1"/>
          </p:cNvGrpSpPr>
          <p:nvPr/>
        </p:nvGrpSpPr>
        <p:grpSpPr>
          <a:xfrm>
            <a:off x="3180715" y="8900795"/>
            <a:ext cx="396000" cy="396000"/>
            <a:chOff x="7875588" y="506412"/>
            <a:chExt cx="633413" cy="633413"/>
          </a:xfrm>
          <a:solidFill>
            <a:schemeClr val="bg1"/>
          </a:solidFill>
        </p:grpSpPr>
        <p:sp>
          <p:nvSpPr>
            <p:cNvPr id="137" name="Freeform 27"/>
            <p:cNvSpPr>
              <a:spLocks noEditPoints="1"/>
            </p:cNvSpPr>
            <p:nvPr/>
          </p:nvSpPr>
          <p:spPr bwMode="auto">
            <a:xfrm>
              <a:off x="7875588" y="619125"/>
              <a:ext cx="520700" cy="520700"/>
            </a:xfrm>
            <a:custGeom>
              <a:avLst/>
              <a:gdLst>
                <a:gd name="T0" fmla="*/ 0 w 325"/>
                <a:gd name="T1" fmla="*/ 217 h 325"/>
                <a:gd name="T2" fmla="*/ 0 w 325"/>
                <a:gd name="T3" fmla="*/ 325 h 325"/>
                <a:gd name="T4" fmla="*/ 108 w 325"/>
                <a:gd name="T5" fmla="*/ 325 h 325"/>
                <a:gd name="T6" fmla="*/ 325 w 325"/>
                <a:gd name="T7" fmla="*/ 108 h 325"/>
                <a:gd name="T8" fmla="*/ 217 w 325"/>
                <a:gd name="T9" fmla="*/ 0 h 325"/>
                <a:gd name="T10" fmla="*/ 0 w 325"/>
                <a:gd name="T11" fmla="*/ 217 h 325"/>
                <a:gd name="T12" fmla="*/ 95 w 325"/>
                <a:gd name="T13" fmla="*/ 292 h 325"/>
                <a:gd name="T14" fmla="*/ 67 w 325"/>
                <a:gd name="T15" fmla="*/ 292 h 325"/>
                <a:gd name="T16" fmla="*/ 67 w 325"/>
                <a:gd name="T17" fmla="*/ 258 h 325"/>
                <a:gd name="T18" fmla="*/ 33 w 325"/>
                <a:gd name="T19" fmla="*/ 258 h 325"/>
                <a:gd name="T20" fmla="*/ 33 w 325"/>
                <a:gd name="T21" fmla="*/ 230 h 325"/>
                <a:gd name="T22" fmla="*/ 57 w 325"/>
                <a:gd name="T23" fmla="*/ 207 h 325"/>
                <a:gd name="T24" fmla="*/ 118 w 325"/>
                <a:gd name="T25" fmla="*/ 268 h 325"/>
                <a:gd name="T26" fmla="*/ 95 w 325"/>
                <a:gd name="T27" fmla="*/ 292 h 325"/>
                <a:gd name="T28" fmla="*/ 225 w 325"/>
                <a:gd name="T29" fmla="*/ 44 h 325"/>
                <a:gd name="T30" fmla="*/ 231 w 325"/>
                <a:gd name="T31" fmla="*/ 50 h 325"/>
                <a:gd name="T32" fmla="*/ 229 w 325"/>
                <a:gd name="T33" fmla="*/ 54 h 325"/>
                <a:gd name="T34" fmla="*/ 88 w 325"/>
                <a:gd name="T35" fmla="*/ 195 h 325"/>
                <a:gd name="T36" fmla="*/ 83 w 325"/>
                <a:gd name="T37" fmla="*/ 197 h 325"/>
                <a:gd name="T38" fmla="*/ 78 w 325"/>
                <a:gd name="T39" fmla="*/ 191 h 325"/>
                <a:gd name="T40" fmla="*/ 80 w 325"/>
                <a:gd name="T41" fmla="*/ 187 h 325"/>
                <a:gd name="T42" fmla="*/ 221 w 325"/>
                <a:gd name="T43" fmla="*/ 46 h 325"/>
                <a:gd name="T44" fmla="*/ 225 w 325"/>
                <a:gd name="T45" fmla="*/ 44 h 325"/>
                <a:gd name="T46" fmla="*/ 225 w 325"/>
                <a:gd name="T47" fmla="*/ 44 h 325"/>
                <a:gd name="T48" fmla="*/ 225 w 325"/>
                <a:gd name="T49" fmla="*/ 4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5" h="325">
                  <a:moveTo>
                    <a:pt x="0" y="217"/>
                  </a:moveTo>
                  <a:cubicBezTo>
                    <a:pt x="0" y="325"/>
                    <a:pt x="0" y="325"/>
                    <a:pt x="0" y="325"/>
                  </a:cubicBezTo>
                  <a:cubicBezTo>
                    <a:pt x="108" y="325"/>
                    <a:pt x="108" y="325"/>
                    <a:pt x="108" y="325"/>
                  </a:cubicBezTo>
                  <a:cubicBezTo>
                    <a:pt x="325" y="108"/>
                    <a:pt x="325" y="108"/>
                    <a:pt x="325" y="108"/>
                  </a:cubicBezTo>
                  <a:cubicBezTo>
                    <a:pt x="217" y="0"/>
                    <a:pt x="217" y="0"/>
                    <a:pt x="217" y="0"/>
                  </a:cubicBezTo>
                  <a:lnTo>
                    <a:pt x="0" y="217"/>
                  </a:lnTo>
                  <a:close/>
                  <a:moveTo>
                    <a:pt x="95" y="292"/>
                  </a:moveTo>
                  <a:cubicBezTo>
                    <a:pt x="67" y="292"/>
                    <a:pt x="67" y="292"/>
                    <a:pt x="67" y="292"/>
                  </a:cubicBezTo>
                  <a:cubicBezTo>
                    <a:pt x="67" y="258"/>
                    <a:pt x="67" y="258"/>
                    <a:pt x="67" y="258"/>
                  </a:cubicBezTo>
                  <a:cubicBezTo>
                    <a:pt x="33" y="258"/>
                    <a:pt x="33" y="258"/>
                    <a:pt x="33" y="258"/>
                  </a:cubicBezTo>
                  <a:cubicBezTo>
                    <a:pt x="33" y="230"/>
                    <a:pt x="33" y="230"/>
                    <a:pt x="33" y="230"/>
                  </a:cubicBezTo>
                  <a:cubicBezTo>
                    <a:pt x="57" y="207"/>
                    <a:pt x="57" y="207"/>
                    <a:pt x="57" y="207"/>
                  </a:cubicBezTo>
                  <a:cubicBezTo>
                    <a:pt x="118" y="268"/>
                    <a:pt x="118" y="268"/>
                    <a:pt x="118" y="268"/>
                  </a:cubicBezTo>
                  <a:lnTo>
                    <a:pt x="95" y="292"/>
                  </a:lnTo>
                  <a:close/>
                  <a:moveTo>
                    <a:pt x="225" y="44"/>
                  </a:moveTo>
                  <a:cubicBezTo>
                    <a:pt x="229" y="44"/>
                    <a:pt x="231" y="46"/>
                    <a:pt x="231" y="50"/>
                  </a:cubicBezTo>
                  <a:cubicBezTo>
                    <a:pt x="231" y="51"/>
                    <a:pt x="230" y="53"/>
                    <a:pt x="229" y="54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7" y="197"/>
                    <a:pt x="85" y="197"/>
                    <a:pt x="83" y="197"/>
                  </a:cubicBezTo>
                  <a:cubicBezTo>
                    <a:pt x="80" y="197"/>
                    <a:pt x="78" y="195"/>
                    <a:pt x="78" y="191"/>
                  </a:cubicBezTo>
                  <a:cubicBezTo>
                    <a:pt x="78" y="190"/>
                    <a:pt x="78" y="188"/>
                    <a:pt x="80" y="187"/>
                  </a:cubicBezTo>
                  <a:cubicBezTo>
                    <a:pt x="221" y="46"/>
                    <a:pt x="221" y="46"/>
                    <a:pt x="221" y="46"/>
                  </a:cubicBezTo>
                  <a:cubicBezTo>
                    <a:pt x="222" y="45"/>
                    <a:pt x="224" y="44"/>
                    <a:pt x="225" y="44"/>
                  </a:cubicBezTo>
                  <a:close/>
                  <a:moveTo>
                    <a:pt x="225" y="44"/>
                  </a:moveTo>
                  <a:cubicBezTo>
                    <a:pt x="225" y="44"/>
                    <a:pt x="225" y="44"/>
                    <a:pt x="225" y="4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52" tIns="91426" rIns="182852" bIns="91426" numCol="1" anchor="t" anchorCtr="0" compatLnSpc="1"/>
            <a:p>
              <a:endParaRPr lang="ja-JP" altLang="en-US" sz="7200"/>
            </a:p>
          </p:txBody>
        </p:sp>
        <p:sp>
          <p:nvSpPr>
            <p:cNvPr id="138" name="Freeform 28"/>
            <p:cNvSpPr>
              <a:spLocks noEditPoints="1"/>
            </p:cNvSpPr>
            <p:nvPr/>
          </p:nvSpPr>
          <p:spPr bwMode="auto">
            <a:xfrm>
              <a:off x="8250238" y="506412"/>
              <a:ext cx="258763" cy="258763"/>
            </a:xfrm>
            <a:custGeom>
              <a:avLst/>
              <a:gdLst>
                <a:gd name="T0" fmla="*/ 151 w 161"/>
                <a:gd name="T1" fmla="*/ 71 h 161"/>
                <a:gd name="T2" fmla="*/ 90 w 161"/>
                <a:gd name="T3" fmla="*/ 10 h 161"/>
                <a:gd name="T4" fmla="*/ 66 w 161"/>
                <a:gd name="T5" fmla="*/ 0 h 161"/>
                <a:gd name="T6" fmla="*/ 43 w 161"/>
                <a:gd name="T7" fmla="*/ 10 h 161"/>
                <a:gd name="T8" fmla="*/ 0 w 161"/>
                <a:gd name="T9" fmla="*/ 53 h 161"/>
                <a:gd name="T10" fmla="*/ 108 w 161"/>
                <a:gd name="T11" fmla="*/ 161 h 161"/>
                <a:gd name="T12" fmla="*/ 151 w 161"/>
                <a:gd name="T13" fmla="*/ 118 h 161"/>
                <a:gd name="T14" fmla="*/ 161 w 161"/>
                <a:gd name="T15" fmla="*/ 95 h 161"/>
                <a:gd name="T16" fmla="*/ 151 w 161"/>
                <a:gd name="T17" fmla="*/ 71 h 161"/>
                <a:gd name="T18" fmla="*/ 151 w 161"/>
                <a:gd name="T19" fmla="*/ 71 h 161"/>
                <a:gd name="T20" fmla="*/ 151 w 161"/>
                <a:gd name="T21" fmla="*/ 7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1" h="161">
                  <a:moveTo>
                    <a:pt x="151" y="71"/>
                  </a:moveTo>
                  <a:cubicBezTo>
                    <a:pt x="90" y="10"/>
                    <a:pt x="90" y="10"/>
                    <a:pt x="90" y="10"/>
                  </a:cubicBezTo>
                  <a:cubicBezTo>
                    <a:pt x="83" y="3"/>
                    <a:pt x="76" y="0"/>
                    <a:pt x="66" y="0"/>
                  </a:cubicBezTo>
                  <a:cubicBezTo>
                    <a:pt x="57" y="0"/>
                    <a:pt x="49" y="3"/>
                    <a:pt x="43" y="1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08" y="161"/>
                    <a:pt x="108" y="161"/>
                    <a:pt x="108" y="161"/>
                  </a:cubicBezTo>
                  <a:cubicBezTo>
                    <a:pt x="151" y="118"/>
                    <a:pt x="151" y="118"/>
                    <a:pt x="151" y="118"/>
                  </a:cubicBezTo>
                  <a:cubicBezTo>
                    <a:pt x="158" y="112"/>
                    <a:pt x="161" y="104"/>
                    <a:pt x="161" y="95"/>
                  </a:cubicBezTo>
                  <a:cubicBezTo>
                    <a:pt x="161" y="86"/>
                    <a:pt x="158" y="78"/>
                    <a:pt x="151" y="71"/>
                  </a:cubicBezTo>
                  <a:close/>
                  <a:moveTo>
                    <a:pt x="151" y="71"/>
                  </a:moveTo>
                  <a:cubicBezTo>
                    <a:pt x="151" y="71"/>
                    <a:pt x="151" y="71"/>
                    <a:pt x="151" y="7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52" tIns="91426" rIns="182852" bIns="91426" numCol="1" anchor="t" anchorCtr="0" compatLnSpc="1"/>
            <a:p>
              <a:endParaRPr lang="ja-JP" altLang="en-US" sz="7200"/>
            </a:p>
          </p:txBody>
        </p:sp>
      </p:grpSp>
      <p:sp>
        <p:nvSpPr>
          <p:cNvPr id="141" name="Freeform 5"/>
          <p:cNvSpPr>
            <a:spLocks noChangeAspect="1" noEditPoints="1"/>
          </p:cNvSpPr>
          <p:nvPr/>
        </p:nvSpPr>
        <p:spPr bwMode="auto">
          <a:xfrm>
            <a:off x="4406265" y="8919210"/>
            <a:ext cx="432481" cy="396000"/>
          </a:xfrm>
          <a:custGeom>
            <a:avLst/>
            <a:gdLst>
              <a:gd name="T0" fmla="*/ 413 w 437"/>
              <a:gd name="T1" fmla="*/ 80 h 400"/>
              <a:gd name="T2" fmla="*/ 334 w 437"/>
              <a:gd name="T3" fmla="*/ 352 h 400"/>
              <a:gd name="T4" fmla="*/ 310 w 437"/>
              <a:gd name="T5" fmla="*/ 367 h 400"/>
              <a:gd name="T6" fmla="*/ 32 w 437"/>
              <a:gd name="T7" fmla="*/ 349 h 400"/>
              <a:gd name="T8" fmla="*/ 42 w 437"/>
              <a:gd name="T9" fmla="*/ 334 h 400"/>
              <a:gd name="T10" fmla="*/ 302 w 437"/>
              <a:gd name="T11" fmla="*/ 325 h 400"/>
              <a:gd name="T12" fmla="*/ 392 w 437"/>
              <a:gd name="T13" fmla="*/ 48 h 400"/>
              <a:gd name="T14" fmla="*/ 358 w 437"/>
              <a:gd name="T15" fmla="*/ 0 h 400"/>
              <a:gd name="T16" fmla="*/ 146 w 437"/>
              <a:gd name="T17" fmla="*/ 2 h 400"/>
              <a:gd name="T18" fmla="*/ 134 w 437"/>
              <a:gd name="T19" fmla="*/ 0 h 400"/>
              <a:gd name="T20" fmla="*/ 117 w 437"/>
              <a:gd name="T21" fmla="*/ 9 h 400"/>
              <a:gd name="T22" fmla="*/ 108 w 437"/>
              <a:gd name="T23" fmla="*/ 27 h 400"/>
              <a:gd name="T24" fmla="*/ 100 w 437"/>
              <a:gd name="T25" fmla="*/ 44 h 400"/>
              <a:gd name="T26" fmla="*/ 91 w 437"/>
              <a:gd name="T27" fmla="*/ 56 h 400"/>
              <a:gd name="T28" fmla="*/ 89 w 437"/>
              <a:gd name="T29" fmla="*/ 67 h 400"/>
              <a:gd name="T30" fmla="*/ 83 w 437"/>
              <a:gd name="T31" fmla="*/ 99 h 400"/>
              <a:gd name="T32" fmla="*/ 66 w 437"/>
              <a:gd name="T33" fmla="*/ 127 h 400"/>
              <a:gd name="T34" fmla="*/ 60 w 437"/>
              <a:gd name="T35" fmla="*/ 142 h 400"/>
              <a:gd name="T36" fmla="*/ 54 w 437"/>
              <a:gd name="T37" fmla="*/ 174 h 400"/>
              <a:gd name="T38" fmla="*/ 39 w 437"/>
              <a:gd name="T39" fmla="*/ 204 h 400"/>
              <a:gd name="T40" fmla="*/ 34 w 437"/>
              <a:gd name="T41" fmla="*/ 218 h 400"/>
              <a:gd name="T42" fmla="*/ 26 w 437"/>
              <a:gd name="T43" fmla="*/ 250 h 400"/>
              <a:gd name="T44" fmla="*/ 10 w 437"/>
              <a:gd name="T45" fmla="*/ 280 h 400"/>
              <a:gd name="T46" fmla="*/ 4 w 437"/>
              <a:gd name="T47" fmla="*/ 292 h 400"/>
              <a:gd name="T48" fmla="*/ 6 w 437"/>
              <a:gd name="T49" fmla="*/ 302 h 400"/>
              <a:gd name="T50" fmla="*/ 4 w 437"/>
              <a:gd name="T51" fmla="*/ 319 h 400"/>
              <a:gd name="T52" fmla="*/ 30 w 437"/>
              <a:gd name="T53" fmla="*/ 387 h 400"/>
              <a:gd name="T54" fmla="*/ 310 w 437"/>
              <a:gd name="T55" fmla="*/ 400 h 400"/>
              <a:gd name="T56" fmla="*/ 361 w 437"/>
              <a:gd name="T57" fmla="*/ 361 h 400"/>
              <a:gd name="T58" fmla="*/ 428 w 437"/>
              <a:gd name="T59" fmla="*/ 91 h 400"/>
              <a:gd name="T60" fmla="*/ 157 w 437"/>
              <a:gd name="T61" fmla="*/ 75 h 400"/>
              <a:gd name="T62" fmla="*/ 167 w 437"/>
              <a:gd name="T63" fmla="*/ 67 h 400"/>
              <a:gd name="T64" fmla="*/ 331 w 437"/>
              <a:gd name="T65" fmla="*/ 69 h 400"/>
              <a:gd name="T66" fmla="*/ 326 w 437"/>
              <a:gd name="T67" fmla="*/ 92 h 400"/>
              <a:gd name="T68" fmla="*/ 315 w 437"/>
              <a:gd name="T69" fmla="*/ 100 h 400"/>
              <a:gd name="T70" fmla="*/ 152 w 437"/>
              <a:gd name="T71" fmla="*/ 98 h 400"/>
              <a:gd name="T72" fmla="*/ 129 w 437"/>
              <a:gd name="T73" fmla="*/ 159 h 400"/>
              <a:gd name="T74" fmla="*/ 139 w 437"/>
              <a:gd name="T75" fmla="*/ 136 h 400"/>
              <a:gd name="T76" fmla="*/ 304 w 437"/>
              <a:gd name="T77" fmla="*/ 133 h 400"/>
              <a:gd name="T78" fmla="*/ 310 w 437"/>
              <a:gd name="T79" fmla="*/ 142 h 400"/>
              <a:gd name="T80" fmla="*/ 300 w 437"/>
              <a:gd name="T81" fmla="*/ 164 h 400"/>
              <a:gd name="T82" fmla="*/ 135 w 437"/>
              <a:gd name="T83" fmla="*/ 167 h 400"/>
              <a:gd name="T84" fmla="*/ 129 w 437"/>
              <a:gd name="T85" fmla="*/ 159 h 400"/>
              <a:gd name="T86" fmla="*/ 129 w 437"/>
              <a:gd name="T87" fmla="*/ 159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37" h="400">
                <a:moveTo>
                  <a:pt x="428" y="91"/>
                </a:moveTo>
                <a:cubicBezTo>
                  <a:pt x="425" y="86"/>
                  <a:pt x="420" y="83"/>
                  <a:pt x="413" y="80"/>
                </a:cubicBezTo>
                <a:cubicBezTo>
                  <a:pt x="413" y="86"/>
                  <a:pt x="413" y="91"/>
                  <a:pt x="412" y="95"/>
                </a:cubicBezTo>
                <a:cubicBezTo>
                  <a:pt x="334" y="352"/>
                  <a:pt x="334" y="352"/>
                  <a:pt x="334" y="352"/>
                </a:cubicBezTo>
                <a:cubicBezTo>
                  <a:pt x="332" y="357"/>
                  <a:pt x="329" y="360"/>
                  <a:pt x="324" y="363"/>
                </a:cubicBezTo>
                <a:cubicBezTo>
                  <a:pt x="320" y="366"/>
                  <a:pt x="315" y="367"/>
                  <a:pt x="310" y="367"/>
                </a:cubicBezTo>
                <a:cubicBezTo>
                  <a:pt x="69" y="367"/>
                  <a:pt x="69" y="367"/>
                  <a:pt x="69" y="367"/>
                </a:cubicBezTo>
                <a:cubicBezTo>
                  <a:pt x="48" y="367"/>
                  <a:pt x="36" y="361"/>
                  <a:pt x="32" y="349"/>
                </a:cubicBezTo>
                <a:cubicBezTo>
                  <a:pt x="30" y="344"/>
                  <a:pt x="30" y="340"/>
                  <a:pt x="32" y="338"/>
                </a:cubicBezTo>
                <a:cubicBezTo>
                  <a:pt x="34" y="335"/>
                  <a:pt x="37" y="334"/>
                  <a:pt x="42" y="334"/>
                </a:cubicBezTo>
                <a:cubicBezTo>
                  <a:pt x="268" y="334"/>
                  <a:pt x="268" y="334"/>
                  <a:pt x="268" y="334"/>
                </a:cubicBezTo>
                <a:cubicBezTo>
                  <a:pt x="285" y="334"/>
                  <a:pt x="296" y="331"/>
                  <a:pt x="302" y="325"/>
                </a:cubicBezTo>
                <a:cubicBezTo>
                  <a:pt x="308" y="319"/>
                  <a:pt x="314" y="305"/>
                  <a:pt x="321" y="285"/>
                </a:cubicBezTo>
                <a:cubicBezTo>
                  <a:pt x="392" y="48"/>
                  <a:pt x="392" y="48"/>
                  <a:pt x="392" y="48"/>
                </a:cubicBezTo>
                <a:cubicBezTo>
                  <a:pt x="396" y="36"/>
                  <a:pt x="394" y="24"/>
                  <a:pt x="387" y="15"/>
                </a:cubicBezTo>
                <a:cubicBezTo>
                  <a:pt x="380" y="5"/>
                  <a:pt x="370" y="0"/>
                  <a:pt x="358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57" y="0"/>
                  <a:pt x="152" y="1"/>
                  <a:pt x="146" y="2"/>
                </a:cubicBezTo>
                <a:cubicBezTo>
                  <a:pt x="146" y="2"/>
                  <a:pt x="146" y="2"/>
                  <a:pt x="146" y="2"/>
                </a:cubicBezTo>
                <a:cubicBezTo>
                  <a:pt x="141" y="1"/>
                  <a:pt x="137" y="0"/>
                  <a:pt x="134" y="0"/>
                </a:cubicBezTo>
                <a:cubicBezTo>
                  <a:pt x="130" y="0"/>
                  <a:pt x="127" y="1"/>
                  <a:pt x="124" y="3"/>
                </a:cubicBezTo>
                <a:cubicBezTo>
                  <a:pt x="121" y="5"/>
                  <a:pt x="119" y="7"/>
                  <a:pt x="117" y="9"/>
                </a:cubicBezTo>
                <a:cubicBezTo>
                  <a:pt x="116" y="11"/>
                  <a:pt x="114" y="14"/>
                  <a:pt x="112" y="18"/>
                </a:cubicBezTo>
                <a:cubicBezTo>
                  <a:pt x="111" y="21"/>
                  <a:pt x="109" y="24"/>
                  <a:pt x="108" y="27"/>
                </a:cubicBezTo>
                <a:cubicBezTo>
                  <a:pt x="107" y="30"/>
                  <a:pt x="106" y="33"/>
                  <a:pt x="104" y="36"/>
                </a:cubicBezTo>
                <a:cubicBezTo>
                  <a:pt x="103" y="39"/>
                  <a:pt x="101" y="42"/>
                  <a:pt x="100" y="44"/>
                </a:cubicBezTo>
                <a:cubicBezTo>
                  <a:pt x="99" y="45"/>
                  <a:pt x="97" y="47"/>
                  <a:pt x="96" y="50"/>
                </a:cubicBezTo>
                <a:cubicBezTo>
                  <a:pt x="94" y="52"/>
                  <a:pt x="92" y="54"/>
                  <a:pt x="91" y="56"/>
                </a:cubicBezTo>
                <a:cubicBezTo>
                  <a:pt x="90" y="57"/>
                  <a:pt x="89" y="59"/>
                  <a:pt x="88" y="60"/>
                </a:cubicBezTo>
                <a:cubicBezTo>
                  <a:pt x="88" y="62"/>
                  <a:pt x="88" y="64"/>
                  <a:pt x="89" y="67"/>
                </a:cubicBezTo>
                <a:cubicBezTo>
                  <a:pt x="90" y="70"/>
                  <a:pt x="90" y="72"/>
                  <a:pt x="90" y="74"/>
                </a:cubicBezTo>
                <a:cubicBezTo>
                  <a:pt x="89" y="80"/>
                  <a:pt x="87" y="89"/>
                  <a:pt x="83" y="99"/>
                </a:cubicBezTo>
                <a:cubicBezTo>
                  <a:pt x="79" y="109"/>
                  <a:pt x="75" y="116"/>
                  <a:pt x="72" y="121"/>
                </a:cubicBezTo>
                <a:cubicBezTo>
                  <a:pt x="71" y="122"/>
                  <a:pt x="69" y="124"/>
                  <a:pt x="66" y="127"/>
                </a:cubicBezTo>
                <a:cubicBezTo>
                  <a:pt x="63" y="130"/>
                  <a:pt x="61" y="133"/>
                  <a:pt x="60" y="135"/>
                </a:cubicBezTo>
                <a:cubicBezTo>
                  <a:pt x="59" y="136"/>
                  <a:pt x="59" y="138"/>
                  <a:pt x="60" y="142"/>
                </a:cubicBezTo>
                <a:cubicBezTo>
                  <a:pt x="61" y="146"/>
                  <a:pt x="61" y="149"/>
                  <a:pt x="61" y="150"/>
                </a:cubicBezTo>
                <a:cubicBezTo>
                  <a:pt x="60" y="156"/>
                  <a:pt x="58" y="164"/>
                  <a:pt x="54" y="174"/>
                </a:cubicBezTo>
                <a:cubicBezTo>
                  <a:pt x="50" y="184"/>
                  <a:pt x="47" y="192"/>
                  <a:pt x="43" y="198"/>
                </a:cubicBezTo>
                <a:cubicBezTo>
                  <a:pt x="43" y="199"/>
                  <a:pt x="41" y="201"/>
                  <a:pt x="39" y="204"/>
                </a:cubicBezTo>
                <a:cubicBezTo>
                  <a:pt x="36" y="207"/>
                  <a:pt x="35" y="209"/>
                  <a:pt x="34" y="211"/>
                </a:cubicBezTo>
                <a:cubicBezTo>
                  <a:pt x="34" y="213"/>
                  <a:pt x="34" y="215"/>
                  <a:pt x="34" y="218"/>
                </a:cubicBezTo>
                <a:cubicBezTo>
                  <a:pt x="35" y="222"/>
                  <a:pt x="35" y="225"/>
                  <a:pt x="34" y="226"/>
                </a:cubicBezTo>
                <a:cubicBezTo>
                  <a:pt x="33" y="233"/>
                  <a:pt x="30" y="241"/>
                  <a:pt x="26" y="250"/>
                </a:cubicBezTo>
                <a:cubicBezTo>
                  <a:pt x="23" y="259"/>
                  <a:pt x="19" y="267"/>
                  <a:pt x="15" y="274"/>
                </a:cubicBezTo>
                <a:cubicBezTo>
                  <a:pt x="14" y="276"/>
                  <a:pt x="12" y="278"/>
                  <a:pt x="10" y="280"/>
                </a:cubicBezTo>
                <a:cubicBezTo>
                  <a:pt x="9" y="282"/>
                  <a:pt x="7" y="285"/>
                  <a:pt x="6" y="286"/>
                </a:cubicBezTo>
                <a:cubicBezTo>
                  <a:pt x="5" y="288"/>
                  <a:pt x="4" y="290"/>
                  <a:pt x="4" y="292"/>
                </a:cubicBezTo>
                <a:cubicBezTo>
                  <a:pt x="4" y="293"/>
                  <a:pt x="4" y="294"/>
                  <a:pt x="5" y="297"/>
                </a:cubicBezTo>
                <a:cubicBezTo>
                  <a:pt x="5" y="299"/>
                  <a:pt x="6" y="301"/>
                  <a:pt x="6" y="302"/>
                </a:cubicBezTo>
                <a:cubicBezTo>
                  <a:pt x="5" y="305"/>
                  <a:pt x="5" y="308"/>
                  <a:pt x="5" y="312"/>
                </a:cubicBezTo>
                <a:cubicBezTo>
                  <a:pt x="4" y="316"/>
                  <a:pt x="4" y="318"/>
                  <a:pt x="4" y="319"/>
                </a:cubicBezTo>
                <a:cubicBezTo>
                  <a:pt x="0" y="330"/>
                  <a:pt x="0" y="341"/>
                  <a:pt x="4" y="352"/>
                </a:cubicBezTo>
                <a:cubicBezTo>
                  <a:pt x="9" y="366"/>
                  <a:pt x="18" y="377"/>
                  <a:pt x="30" y="387"/>
                </a:cubicBezTo>
                <a:cubicBezTo>
                  <a:pt x="43" y="396"/>
                  <a:pt x="56" y="400"/>
                  <a:pt x="69" y="400"/>
                </a:cubicBezTo>
                <a:cubicBezTo>
                  <a:pt x="310" y="400"/>
                  <a:pt x="310" y="400"/>
                  <a:pt x="310" y="400"/>
                </a:cubicBezTo>
                <a:cubicBezTo>
                  <a:pt x="321" y="400"/>
                  <a:pt x="332" y="397"/>
                  <a:pt x="342" y="389"/>
                </a:cubicBezTo>
                <a:cubicBezTo>
                  <a:pt x="351" y="382"/>
                  <a:pt x="358" y="372"/>
                  <a:pt x="361" y="361"/>
                </a:cubicBezTo>
                <a:cubicBezTo>
                  <a:pt x="433" y="125"/>
                  <a:pt x="433" y="125"/>
                  <a:pt x="433" y="125"/>
                </a:cubicBezTo>
                <a:cubicBezTo>
                  <a:pt x="437" y="112"/>
                  <a:pt x="435" y="101"/>
                  <a:pt x="428" y="91"/>
                </a:cubicBezTo>
                <a:close/>
                <a:moveTo>
                  <a:pt x="151" y="92"/>
                </a:moveTo>
                <a:cubicBezTo>
                  <a:pt x="157" y="75"/>
                  <a:pt x="157" y="75"/>
                  <a:pt x="157" y="75"/>
                </a:cubicBezTo>
                <a:cubicBezTo>
                  <a:pt x="157" y="73"/>
                  <a:pt x="159" y="71"/>
                  <a:pt x="161" y="69"/>
                </a:cubicBezTo>
                <a:cubicBezTo>
                  <a:pt x="163" y="68"/>
                  <a:pt x="165" y="67"/>
                  <a:pt x="167" y="67"/>
                </a:cubicBezTo>
                <a:cubicBezTo>
                  <a:pt x="326" y="67"/>
                  <a:pt x="326" y="67"/>
                  <a:pt x="326" y="67"/>
                </a:cubicBezTo>
                <a:cubicBezTo>
                  <a:pt x="328" y="67"/>
                  <a:pt x="330" y="68"/>
                  <a:pt x="331" y="69"/>
                </a:cubicBezTo>
                <a:cubicBezTo>
                  <a:pt x="332" y="71"/>
                  <a:pt x="332" y="73"/>
                  <a:pt x="332" y="75"/>
                </a:cubicBezTo>
                <a:cubicBezTo>
                  <a:pt x="326" y="92"/>
                  <a:pt x="326" y="92"/>
                  <a:pt x="326" y="92"/>
                </a:cubicBezTo>
                <a:cubicBezTo>
                  <a:pt x="326" y="94"/>
                  <a:pt x="324" y="96"/>
                  <a:pt x="322" y="98"/>
                </a:cubicBezTo>
                <a:cubicBezTo>
                  <a:pt x="320" y="99"/>
                  <a:pt x="318" y="100"/>
                  <a:pt x="315" y="100"/>
                </a:cubicBezTo>
                <a:cubicBezTo>
                  <a:pt x="157" y="100"/>
                  <a:pt x="157" y="100"/>
                  <a:pt x="157" y="100"/>
                </a:cubicBezTo>
                <a:cubicBezTo>
                  <a:pt x="154" y="100"/>
                  <a:pt x="153" y="99"/>
                  <a:pt x="152" y="98"/>
                </a:cubicBezTo>
                <a:cubicBezTo>
                  <a:pt x="151" y="96"/>
                  <a:pt x="150" y="94"/>
                  <a:pt x="151" y="92"/>
                </a:cubicBezTo>
                <a:close/>
                <a:moveTo>
                  <a:pt x="129" y="159"/>
                </a:moveTo>
                <a:cubicBezTo>
                  <a:pt x="135" y="142"/>
                  <a:pt x="135" y="142"/>
                  <a:pt x="135" y="142"/>
                </a:cubicBezTo>
                <a:cubicBezTo>
                  <a:pt x="136" y="140"/>
                  <a:pt x="137" y="138"/>
                  <a:pt x="139" y="136"/>
                </a:cubicBezTo>
                <a:cubicBezTo>
                  <a:pt x="141" y="134"/>
                  <a:pt x="144" y="133"/>
                  <a:pt x="146" y="133"/>
                </a:cubicBezTo>
                <a:cubicBezTo>
                  <a:pt x="304" y="133"/>
                  <a:pt x="304" y="133"/>
                  <a:pt x="304" y="133"/>
                </a:cubicBezTo>
                <a:cubicBezTo>
                  <a:pt x="307" y="133"/>
                  <a:pt x="309" y="134"/>
                  <a:pt x="310" y="136"/>
                </a:cubicBezTo>
                <a:cubicBezTo>
                  <a:pt x="311" y="138"/>
                  <a:pt x="311" y="140"/>
                  <a:pt x="310" y="142"/>
                </a:cubicBezTo>
                <a:cubicBezTo>
                  <a:pt x="305" y="159"/>
                  <a:pt x="305" y="159"/>
                  <a:pt x="305" y="159"/>
                </a:cubicBezTo>
                <a:cubicBezTo>
                  <a:pt x="304" y="161"/>
                  <a:pt x="302" y="163"/>
                  <a:pt x="300" y="164"/>
                </a:cubicBezTo>
                <a:cubicBezTo>
                  <a:pt x="298" y="166"/>
                  <a:pt x="296" y="167"/>
                  <a:pt x="294" y="167"/>
                </a:cubicBezTo>
                <a:cubicBezTo>
                  <a:pt x="135" y="167"/>
                  <a:pt x="135" y="167"/>
                  <a:pt x="135" y="167"/>
                </a:cubicBezTo>
                <a:cubicBezTo>
                  <a:pt x="133" y="167"/>
                  <a:pt x="131" y="166"/>
                  <a:pt x="130" y="164"/>
                </a:cubicBezTo>
                <a:cubicBezTo>
                  <a:pt x="129" y="163"/>
                  <a:pt x="129" y="161"/>
                  <a:pt x="129" y="159"/>
                </a:cubicBezTo>
                <a:close/>
                <a:moveTo>
                  <a:pt x="129" y="159"/>
                </a:moveTo>
                <a:cubicBezTo>
                  <a:pt x="129" y="159"/>
                  <a:pt x="129" y="159"/>
                  <a:pt x="129" y="15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82852" tIns="91426" rIns="182852" bIns="91426" numCol="1" anchor="t" anchorCtr="0" compatLnSpc="1"/>
          <a:p>
            <a:endParaRPr lang="ja-JP" altLang="en-US" sz="7200"/>
          </a:p>
        </p:txBody>
      </p:sp>
      <p:grpSp>
        <p:nvGrpSpPr>
          <p:cNvPr id="142" name="グループ化 141"/>
          <p:cNvGrpSpPr>
            <a:grpSpLocks noChangeAspect="1"/>
          </p:cNvGrpSpPr>
          <p:nvPr/>
        </p:nvGrpSpPr>
        <p:grpSpPr>
          <a:xfrm>
            <a:off x="5719445" y="8900160"/>
            <a:ext cx="288000" cy="415782"/>
            <a:chOff x="3455988" y="2832100"/>
            <a:chExt cx="635000" cy="915988"/>
          </a:xfrm>
          <a:solidFill>
            <a:schemeClr val="bg1"/>
          </a:solidFill>
        </p:grpSpPr>
        <p:sp>
          <p:nvSpPr>
            <p:cNvPr id="143" name="Freeform 51"/>
            <p:cNvSpPr>
              <a:spLocks noEditPoints="1"/>
            </p:cNvSpPr>
            <p:nvPr/>
          </p:nvSpPr>
          <p:spPr bwMode="auto">
            <a:xfrm>
              <a:off x="3598863" y="2832100"/>
              <a:ext cx="352425" cy="633413"/>
            </a:xfrm>
            <a:custGeom>
              <a:avLst/>
              <a:gdLst>
                <a:gd name="T0" fmla="*/ 83 w 167"/>
                <a:gd name="T1" fmla="*/ 300 h 300"/>
                <a:gd name="T2" fmla="*/ 142 w 167"/>
                <a:gd name="T3" fmla="*/ 276 h 300"/>
                <a:gd name="T4" fmla="*/ 167 w 167"/>
                <a:gd name="T5" fmla="*/ 217 h 300"/>
                <a:gd name="T6" fmla="*/ 167 w 167"/>
                <a:gd name="T7" fmla="*/ 83 h 300"/>
                <a:gd name="T8" fmla="*/ 142 w 167"/>
                <a:gd name="T9" fmla="*/ 25 h 300"/>
                <a:gd name="T10" fmla="*/ 83 w 167"/>
                <a:gd name="T11" fmla="*/ 0 h 300"/>
                <a:gd name="T12" fmla="*/ 24 w 167"/>
                <a:gd name="T13" fmla="*/ 25 h 300"/>
                <a:gd name="T14" fmla="*/ 0 w 167"/>
                <a:gd name="T15" fmla="*/ 83 h 300"/>
                <a:gd name="T16" fmla="*/ 0 w 167"/>
                <a:gd name="T17" fmla="*/ 217 h 300"/>
                <a:gd name="T18" fmla="*/ 24 w 167"/>
                <a:gd name="T19" fmla="*/ 276 h 300"/>
                <a:gd name="T20" fmla="*/ 83 w 167"/>
                <a:gd name="T21" fmla="*/ 300 h 300"/>
                <a:gd name="T22" fmla="*/ 83 w 167"/>
                <a:gd name="T23" fmla="*/ 300 h 300"/>
                <a:gd name="T24" fmla="*/ 83 w 167"/>
                <a:gd name="T25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300">
                  <a:moveTo>
                    <a:pt x="83" y="300"/>
                  </a:moveTo>
                  <a:cubicBezTo>
                    <a:pt x="106" y="300"/>
                    <a:pt x="126" y="292"/>
                    <a:pt x="142" y="276"/>
                  </a:cubicBezTo>
                  <a:cubicBezTo>
                    <a:pt x="158" y="259"/>
                    <a:pt x="167" y="240"/>
                    <a:pt x="167" y="217"/>
                  </a:cubicBezTo>
                  <a:cubicBezTo>
                    <a:pt x="167" y="83"/>
                    <a:pt x="167" y="83"/>
                    <a:pt x="167" y="83"/>
                  </a:cubicBezTo>
                  <a:cubicBezTo>
                    <a:pt x="167" y="60"/>
                    <a:pt x="158" y="41"/>
                    <a:pt x="142" y="25"/>
                  </a:cubicBezTo>
                  <a:cubicBezTo>
                    <a:pt x="126" y="8"/>
                    <a:pt x="106" y="0"/>
                    <a:pt x="83" y="0"/>
                  </a:cubicBezTo>
                  <a:cubicBezTo>
                    <a:pt x="60" y="0"/>
                    <a:pt x="41" y="8"/>
                    <a:pt x="24" y="25"/>
                  </a:cubicBezTo>
                  <a:cubicBezTo>
                    <a:pt x="8" y="41"/>
                    <a:pt x="0" y="60"/>
                    <a:pt x="0" y="83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240"/>
                    <a:pt x="8" y="259"/>
                    <a:pt x="24" y="276"/>
                  </a:cubicBezTo>
                  <a:cubicBezTo>
                    <a:pt x="41" y="292"/>
                    <a:pt x="60" y="300"/>
                    <a:pt x="83" y="300"/>
                  </a:cubicBezTo>
                  <a:close/>
                  <a:moveTo>
                    <a:pt x="83" y="300"/>
                  </a:moveTo>
                  <a:cubicBezTo>
                    <a:pt x="83" y="300"/>
                    <a:pt x="83" y="300"/>
                    <a:pt x="83" y="30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52" tIns="91426" rIns="182852" bIns="91426" numCol="1" anchor="t" anchorCtr="0" compatLnSpc="1"/>
            <a:p>
              <a:endParaRPr lang="ja-JP" altLang="en-US" sz="7200"/>
            </a:p>
          </p:txBody>
        </p:sp>
        <p:sp>
          <p:nvSpPr>
            <p:cNvPr id="144" name="Freeform 52"/>
            <p:cNvSpPr>
              <a:spLocks noEditPoints="1"/>
            </p:cNvSpPr>
            <p:nvPr/>
          </p:nvSpPr>
          <p:spPr bwMode="auto">
            <a:xfrm>
              <a:off x="3455988" y="3184525"/>
              <a:ext cx="635000" cy="563563"/>
            </a:xfrm>
            <a:custGeom>
              <a:avLst/>
              <a:gdLst>
                <a:gd name="T0" fmla="*/ 295 w 300"/>
                <a:gd name="T1" fmla="*/ 5 h 267"/>
                <a:gd name="T2" fmla="*/ 284 w 300"/>
                <a:gd name="T3" fmla="*/ 0 h 267"/>
                <a:gd name="T4" fmla="*/ 272 w 300"/>
                <a:gd name="T5" fmla="*/ 5 h 267"/>
                <a:gd name="T6" fmla="*/ 267 w 300"/>
                <a:gd name="T7" fmla="*/ 17 h 267"/>
                <a:gd name="T8" fmla="*/ 267 w 300"/>
                <a:gd name="T9" fmla="*/ 50 h 267"/>
                <a:gd name="T10" fmla="*/ 233 w 300"/>
                <a:gd name="T11" fmla="*/ 132 h 267"/>
                <a:gd name="T12" fmla="*/ 150 w 300"/>
                <a:gd name="T13" fmla="*/ 167 h 267"/>
                <a:gd name="T14" fmla="*/ 68 w 300"/>
                <a:gd name="T15" fmla="*/ 132 h 267"/>
                <a:gd name="T16" fmla="*/ 33 w 300"/>
                <a:gd name="T17" fmla="*/ 50 h 267"/>
                <a:gd name="T18" fmla="*/ 33 w 300"/>
                <a:gd name="T19" fmla="*/ 17 h 267"/>
                <a:gd name="T20" fmla="*/ 28 w 300"/>
                <a:gd name="T21" fmla="*/ 5 h 267"/>
                <a:gd name="T22" fmla="*/ 17 w 300"/>
                <a:gd name="T23" fmla="*/ 0 h 267"/>
                <a:gd name="T24" fmla="*/ 5 w 300"/>
                <a:gd name="T25" fmla="*/ 5 h 267"/>
                <a:gd name="T26" fmla="*/ 0 w 300"/>
                <a:gd name="T27" fmla="*/ 17 h 267"/>
                <a:gd name="T28" fmla="*/ 0 w 300"/>
                <a:gd name="T29" fmla="*/ 50 h 267"/>
                <a:gd name="T30" fmla="*/ 38 w 300"/>
                <a:gd name="T31" fmla="*/ 150 h 267"/>
                <a:gd name="T32" fmla="*/ 133 w 300"/>
                <a:gd name="T33" fmla="*/ 199 h 267"/>
                <a:gd name="T34" fmla="*/ 133 w 300"/>
                <a:gd name="T35" fmla="*/ 233 h 267"/>
                <a:gd name="T36" fmla="*/ 67 w 300"/>
                <a:gd name="T37" fmla="*/ 233 h 267"/>
                <a:gd name="T38" fmla="*/ 55 w 300"/>
                <a:gd name="T39" fmla="*/ 238 h 267"/>
                <a:gd name="T40" fmla="*/ 50 w 300"/>
                <a:gd name="T41" fmla="*/ 250 h 267"/>
                <a:gd name="T42" fmla="*/ 55 w 300"/>
                <a:gd name="T43" fmla="*/ 262 h 267"/>
                <a:gd name="T44" fmla="*/ 67 w 300"/>
                <a:gd name="T45" fmla="*/ 267 h 267"/>
                <a:gd name="T46" fmla="*/ 234 w 300"/>
                <a:gd name="T47" fmla="*/ 267 h 267"/>
                <a:gd name="T48" fmla="*/ 245 w 300"/>
                <a:gd name="T49" fmla="*/ 262 h 267"/>
                <a:gd name="T50" fmla="*/ 250 w 300"/>
                <a:gd name="T51" fmla="*/ 250 h 267"/>
                <a:gd name="T52" fmla="*/ 245 w 300"/>
                <a:gd name="T53" fmla="*/ 238 h 267"/>
                <a:gd name="T54" fmla="*/ 234 w 300"/>
                <a:gd name="T55" fmla="*/ 233 h 267"/>
                <a:gd name="T56" fmla="*/ 167 w 300"/>
                <a:gd name="T57" fmla="*/ 233 h 267"/>
                <a:gd name="T58" fmla="*/ 167 w 300"/>
                <a:gd name="T59" fmla="*/ 199 h 267"/>
                <a:gd name="T60" fmla="*/ 262 w 300"/>
                <a:gd name="T61" fmla="*/ 150 h 267"/>
                <a:gd name="T62" fmla="*/ 300 w 300"/>
                <a:gd name="T63" fmla="*/ 50 h 267"/>
                <a:gd name="T64" fmla="*/ 300 w 300"/>
                <a:gd name="T65" fmla="*/ 17 h 267"/>
                <a:gd name="T66" fmla="*/ 295 w 300"/>
                <a:gd name="T67" fmla="*/ 5 h 267"/>
                <a:gd name="T68" fmla="*/ 295 w 300"/>
                <a:gd name="T69" fmla="*/ 5 h 267"/>
                <a:gd name="T70" fmla="*/ 295 w 300"/>
                <a:gd name="T71" fmla="*/ 5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0" h="267">
                  <a:moveTo>
                    <a:pt x="295" y="5"/>
                  </a:moveTo>
                  <a:cubicBezTo>
                    <a:pt x="292" y="2"/>
                    <a:pt x="288" y="0"/>
                    <a:pt x="284" y="0"/>
                  </a:cubicBezTo>
                  <a:cubicBezTo>
                    <a:pt x="279" y="0"/>
                    <a:pt x="275" y="2"/>
                    <a:pt x="272" y="5"/>
                  </a:cubicBezTo>
                  <a:cubicBezTo>
                    <a:pt x="269" y="8"/>
                    <a:pt x="267" y="12"/>
                    <a:pt x="267" y="17"/>
                  </a:cubicBezTo>
                  <a:cubicBezTo>
                    <a:pt x="267" y="50"/>
                    <a:pt x="267" y="50"/>
                    <a:pt x="267" y="50"/>
                  </a:cubicBezTo>
                  <a:cubicBezTo>
                    <a:pt x="267" y="82"/>
                    <a:pt x="256" y="110"/>
                    <a:pt x="233" y="132"/>
                  </a:cubicBezTo>
                  <a:cubicBezTo>
                    <a:pt x="210" y="155"/>
                    <a:pt x="182" y="167"/>
                    <a:pt x="150" y="167"/>
                  </a:cubicBezTo>
                  <a:cubicBezTo>
                    <a:pt x="118" y="167"/>
                    <a:pt x="91" y="155"/>
                    <a:pt x="68" y="132"/>
                  </a:cubicBezTo>
                  <a:cubicBezTo>
                    <a:pt x="45" y="110"/>
                    <a:pt x="33" y="82"/>
                    <a:pt x="33" y="50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2"/>
                    <a:pt x="32" y="8"/>
                    <a:pt x="28" y="5"/>
                  </a:cubicBezTo>
                  <a:cubicBezTo>
                    <a:pt x="25" y="2"/>
                    <a:pt x="21" y="0"/>
                    <a:pt x="17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88"/>
                    <a:pt x="13" y="122"/>
                    <a:pt x="38" y="150"/>
                  </a:cubicBezTo>
                  <a:cubicBezTo>
                    <a:pt x="64" y="179"/>
                    <a:pt x="96" y="195"/>
                    <a:pt x="133" y="199"/>
                  </a:cubicBezTo>
                  <a:cubicBezTo>
                    <a:pt x="133" y="233"/>
                    <a:pt x="133" y="233"/>
                    <a:pt x="133" y="233"/>
                  </a:cubicBezTo>
                  <a:cubicBezTo>
                    <a:pt x="67" y="233"/>
                    <a:pt x="67" y="233"/>
                    <a:pt x="67" y="233"/>
                  </a:cubicBezTo>
                  <a:cubicBezTo>
                    <a:pt x="62" y="233"/>
                    <a:pt x="58" y="235"/>
                    <a:pt x="55" y="238"/>
                  </a:cubicBezTo>
                  <a:cubicBezTo>
                    <a:pt x="52" y="242"/>
                    <a:pt x="50" y="246"/>
                    <a:pt x="50" y="250"/>
                  </a:cubicBezTo>
                  <a:cubicBezTo>
                    <a:pt x="50" y="255"/>
                    <a:pt x="52" y="259"/>
                    <a:pt x="55" y="262"/>
                  </a:cubicBezTo>
                  <a:cubicBezTo>
                    <a:pt x="58" y="265"/>
                    <a:pt x="62" y="267"/>
                    <a:pt x="67" y="267"/>
                  </a:cubicBezTo>
                  <a:cubicBezTo>
                    <a:pt x="234" y="267"/>
                    <a:pt x="234" y="267"/>
                    <a:pt x="234" y="267"/>
                  </a:cubicBezTo>
                  <a:cubicBezTo>
                    <a:pt x="238" y="267"/>
                    <a:pt x="242" y="265"/>
                    <a:pt x="245" y="262"/>
                  </a:cubicBezTo>
                  <a:cubicBezTo>
                    <a:pt x="249" y="259"/>
                    <a:pt x="250" y="255"/>
                    <a:pt x="250" y="250"/>
                  </a:cubicBezTo>
                  <a:cubicBezTo>
                    <a:pt x="250" y="246"/>
                    <a:pt x="249" y="242"/>
                    <a:pt x="245" y="238"/>
                  </a:cubicBezTo>
                  <a:cubicBezTo>
                    <a:pt x="242" y="235"/>
                    <a:pt x="238" y="233"/>
                    <a:pt x="234" y="233"/>
                  </a:cubicBezTo>
                  <a:cubicBezTo>
                    <a:pt x="167" y="233"/>
                    <a:pt x="167" y="233"/>
                    <a:pt x="167" y="233"/>
                  </a:cubicBezTo>
                  <a:cubicBezTo>
                    <a:pt x="167" y="199"/>
                    <a:pt x="167" y="199"/>
                    <a:pt x="167" y="199"/>
                  </a:cubicBezTo>
                  <a:cubicBezTo>
                    <a:pt x="205" y="195"/>
                    <a:pt x="236" y="179"/>
                    <a:pt x="262" y="150"/>
                  </a:cubicBezTo>
                  <a:cubicBezTo>
                    <a:pt x="288" y="122"/>
                    <a:pt x="300" y="88"/>
                    <a:pt x="300" y="50"/>
                  </a:cubicBezTo>
                  <a:cubicBezTo>
                    <a:pt x="300" y="17"/>
                    <a:pt x="300" y="17"/>
                    <a:pt x="300" y="17"/>
                  </a:cubicBezTo>
                  <a:cubicBezTo>
                    <a:pt x="300" y="12"/>
                    <a:pt x="299" y="8"/>
                    <a:pt x="295" y="5"/>
                  </a:cubicBezTo>
                  <a:close/>
                  <a:moveTo>
                    <a:pt x="295" y="5"/>
                  </a:moveTo>
                  <a:cubicBezTo>
                    <a:pt x="295" y="5"/>
                    <a:pt x="295" y="5"/>
                    <a:pt x="295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52" tIns="91426" rIns="182852" bIns="91426" numCol="1" anchor="t" anchorCtr="0" compatLnSpc="1"/>
            <a:p>
              <a:endParaRPr lang="ja-JP" altLang="en-US" sz="7200"/>
            </a:p>
          </p:txBody>
        </p:sp>
      </p:grpSp>
      <p:graphicFrame>
        <p:nvGraphicFramePr>
          <p:cNvPr id="39" name="グラフ 38"/>
          <p:cNvGraphicFramePr/>
          <p:nvPr/>
        </p:nvGraphicFramePr>
        <p:xfrm>
          <a:off x="4338320" y="2845435"/>
          <a:ext cx="2010410" cy="2075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40" name="Google Shape;132;p4"/>
          <p:cNvSpPr txBox="1"/>
          <p:nvPr/>
        </p:nvSpPr>
        <p:spPr>
          <a:xfrm>
            <a:off x="5311775" y="3888105"/>
            <a:ext cx="67691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p>
            <a:pPr marL="1016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sz="14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〇</a:t>
            </a:r>
            <a:r>
              <a:rPr lang="ja-JP" sz="14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〇</a:t>
            </a:r>
            <a:r>
              <a:rPr lang="ja-JP" sz="14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〇</a:t>
            </a:r>
            <a:r>
              <a:rPr lang="en-US" altLang="ja-JP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00</a:t>
            </a:r>
            <a:r>
              <a:rPr lang="en-US" altLang="ja-JP" sz="14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%</a:t>
            </a:r>
            <a:endParaRPr lang="en-US" altLang="ja-JP" sz="1400" spc="10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Black" panose="020B0A00000000000000" charset="-122"/>
              <a:ea typeface="Noto Sans CJK JP Black" panose="020B0A00000000000000" charset="-122"/>
              <a:cs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42" name="Google Shape;132;p4"/>
          <p:cNvSpPr txBox="1"/>
          <p:nvPr/>
        </p:nvSpPr>
        <p:spPr>
          <a:xfrm>
            <a:off x="4472940" y="4024630"/>
            <a:ext cx="623570" cy="32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p>
            <a:pPr marL="1016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sz="9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〇〇</a:t>
            </a:r>
            <a:r>
              <a:rPr lang="ja-JP" sz="9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〇</a:t>
            </a:r>
            <a:endParaRPr lang="ja-JP" sz="900" spc="10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Black" panose="020B0A00000000000000" charset="-122"/>
              <a:ea typeface="Noto Sans CJK JP Black" panose="020B0A00000000000000" charset="-122"/>
              <a:cs typeface="Noto Sans CJK JP Black" panose="020B0A00000000000000" charset="-122"/>
              <a:sym typeface="Arial" panose="020B0604020202020204"/>
            </a:endParaRPr>
          </a:p>
          <a:p>
            <a:pPr marL="1016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altLang="ja-JP" sz="12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00</a:t>
            </a:r>
            <a:r>
              <a:rPr lang="en-US" altLang="ja-JP" sz="9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%</a:t>
            </a:r>
            <a:endParaRPr lang="en-US" altLang="ja-JP" sz="900" spc="10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Black" panose="020B0A00000000000000" charset="-122"/>
              <a:ea typeface="Noto Sans CJK JP Black" panose="020B0A00000000000000" charset="-122"/>
              <a:cs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43" name="Google Shape;132;p4"/>
          <p:cNvSpPr txBox="1"/>
          <p:nvPr/>
        </p:nvSpPr>
        <p:spPr>
          <a:xfrm>
            <a:off x="4537710" y="3340735"/>
            <a:ext cx="504190" cy="245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p>
            <a:pPr marL="1016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sz="7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〇〇</a:t>
            </a:r>
            <a:r>
              <a:rPr lang="ja-JP" sz="7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〇</a:t>
            </a:r>
            <a:endParaRPr lang="ja-JP" sz="700" spc="10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Black" panose="020B0A00000000000000" charset="-122"/>
              <a:ea typeface="Noto Sans CJK JP Black" panose="020B0A00000000000000" charset="-122"/>
              <a:cs typeface="Noto Sans CJK JP Black" panose="020B0A00000000000000" charset="-122"/>
              <a:sym typeface="Arial" panose="020B0604020202020204"/>
            </a:endParaRPr>
          </a:p>
          <a:p>
            <a:pPr marL="1016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altLang="ja-JP" sz="9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00</a:t>
            </a:r>
            <a:r>
              <a:rPr lang="en-US" altLang="ja-JP" sz="7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%</a:t>
            </a:r>
            <a:endParaRPr lang="en-US" altLang="ja-JP" sz="700" spc="10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Black" panose="020B0A00000000000000" charset="-122"/>
              <a:ea typeface="Noto Sans CJK JP Black" panose="020B0A00000000000000" charset="-122"/>
              <a:cs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44" name="Google Shape;132;p4"/>
          <p:cNvSpPr txBox="1"/>
          <p:nvPr/>
        </p:nvSpPr>
        <p:spPr>
          <a:xfrm>
            <a:off x="4858385" y="3110230"/>
            <a:ext cx="504190" cy="245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p>
            <a:pPr marL="1016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ja-JP" sz="7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その他</a:t>
            </a:r>
            <a:r>
              <a:rPr lang="en-US" altLang="ja-JP" sz="9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00</a:t>
            </a:r>
            <a:r>
              <a:rPr lang="en-US" altLang="ja-JP" sz="700" spc="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Arial" panose="020B0604020202020204"/>
              </a:rPr>
              <a:t>%</a:t>
            </a:r>
            <a:endParaRPr lang="en-US" altLang="ja-JP" sz="700" spc="10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Black" panose="020B0A00000000000000" charset="-122"/>
              <a:ea typeface="Noto Sans CJK JP Black" panose="020B0A00000000000000" charset="-122"/>
              <a:cs typeface="Noto Sans CJK JP Black" panose="020B0A00000000000000" charset="-122"/>
              <a:sym typeface="Arial" panose="020B0604020202020204"/>
            </a:endParaRPr>
          </a:p>
        </p:txBody>
      </p:sp>
      <p:sp>
        <p:nvSpPr>
          <p:cNvPr id="154" name="Freeform 52"/>
          <p:cNvSpPr>
            <a:spLocks noChangeAspect="1" noEditPoints="1"/>
          </p:cNvSpPr>
          <p:nvPr/>
        </p:nvSpPr>
        <p:spPr bwMode="auto">
          <a:xfrm>
            <a:off x="5535930" y="3545840"/>
            <a:ext cx="288000" cy="288000"/>
          </a:xfrm>
          <a:custGeom>
            <a:avLst/>
            <a:gdLst>
              <a:gd name="T0" fmla="*/ 362 w 367"/>
              <a:gd name="T1" fmla="*/ 47 h 367"/>
              <a:gd name="T2" fmla="*/ 359 w 367"/>
              <a:gd name="T3" fmla="*/ 9 h 367"/>
              <a:gd name="T4" fmla="*/ 320 w 367"/>
              <a:gd name="T5" fmla="*/ 6 h 367"/>
              <a:gd name="T6" fmla="*/ 275 w 367"/>
              <a:gd name="T7" fmla="*/ 34 h 367"/>
              <a:gd name="T8" fmla="*/ 234 w 367"/>
              <a:gd name="T9" fmla="*/ 75 h 367"/>
              <a:gd name="T10" fmla="*/ 60 w 367"/>
              <a:gd name="T11" fmla="*/ 34 h 367"/>
              <a:gd name="T12" fmla="*/ 52 w 367"/>
              <a:gd name="T13" fmla="*/ 36 h 367"/>
              <a:gd name="T14" fmla="*/ 19 w 367"/>
              <a:gd name="T15" fmla="*/ 69 h 367"/>
              <a:gd name="T16" fmla="*/ 17 w 367"/>
              <a:gd name="T17" fmla="*/ 76 h 367"/>
              <a:gd name="T18" fmla="*/ 21 w 367"/>
              <a:gd name="T19" fmla="*/ 83 h 367"/>
              <a:gd name="T20" fmla="*/ 154 w 367"/>
              <a:gd name="T21" fmla="*/ 155 h 367"/>
              <a:gd name="T22" fmla="*/ 86 w 367"/>
              <a:gd name="T23" fmla="*/ 223 h 367"/>
              <a:gd name="T24" fmla="*/ 35 w 367"/>
              <a:gd name="T25" fmla="*/ 209 h 367"/>
              <a:gd name="T26" fmla="*/ 33 w 367"/>
              <a:gd name="T27" fmla="*/ 209 h 367"/>
              <a:gd name="T28" fmla="*/ 27 w 367"/>
              <a:gd name="T29" fmla="*/ 211 h 367"/>
              <a:gd name="T30" fmla="*/ 2 w 367"/>
              <a:gd name="T31" fmla="*/ 236 h 367"/>
              <a:gd name="T32" fmla="*/ 0 w 367"/>
              <a:gd name="T33" fmla="*/ 243 h 367"/>
              <a:gd name="T34" fmla="*/ 3 w 367"/>
              <a:gd name="T35" fmla="*/ 249 h 367"/>
              <a:gd name="T36" fmla="*/ 69 w 367"/>
              <a:gd name="T37" fmla="*/ 298 h 367"/>
              <a:gd name="T38" fmla="*/ 118 w 367"/>
              <a:gd name="T39" fmla="*/ 364 h 367"/>
              <a:gd name="T40" fmla="*/ 125 w 367"/>
              <a:gd name="T41" fmla="*/ 367 h 367"/>
              <a:gd name="T42" fmla="*/ 125 w 367"/>
              <a:gd name="T43" fmla="*/ 367 h 367"/>
              <a:gd name="T44" fmla="*/ 131 w 367"/>
              <a:gd name="T45" fmla="*/ 365 h 367"/>
              <a:gd name="T46" fmla="*/ 156 w 367"/>
              <a:gd name="T47" fmla="*/ 340 h 367"/>
              <a:gd name="T48" fmla="*/ 158 w 367"/>
              <a:gd name="T49" fmla="*/ 332 h 367"/>
              <a:gd name="T50" fmla="*/ 144 w 367"/>
              <a:gd name="T51" fmla="*/ 281 h 367"/>
              <a:gd name="T52" fmla="*/ 212 w 367"/>
              <a:gd name="T53" fmla="*/ 214 h 367"/>
              <a:gd name="T54" fmla="*/ 285 w 367"/>
              <a:gd name="T55" fmla="*/ 346 h 367"/>
              <a:gd name="T56" fmla="*/ 290 w 367"/>
              <a:gd name="T57" fmla="*/ 350 h 367"/>
              <a:gd name="T58" fmla="*/ 292 w 367"/>
              <a:gd name="T59" fmla="*/ 351 h 367"/>
              <a:gd name="T60" fmla="*/ 297 w 367"/>
              <a:gd name="T61" fmla="*/ 349 h 367"/>
              <a:gd name="T62" fmla="*/ 330 w 367"/>
              <a:gd name="T63" fmla="*/ 324 h 367"/>
              <a:gd name="T64" fmla="*/ 333 w 367"/>
              <a:gd name="T65" fmla="*/ 315 h 367"/>
              <a:gd name="T66" fmla="*/ 292 w 367"/>
              <a:gd name="T67" fmla="*/ 134 h 367"/>
              <a:gd name="T68" fmla="*/ 334 w 367"/>
              <a:gd name="T69" fmla="*/ 92 h 367"/>
              <a:gd name="T70" fmla="*/ 362 w 367"/>
              <a:gd name="T71" fmla="*/ 47 h 367"/>
              <a:gd name="T72" fmla="*/ 362 w 367"/>
              <a:gd name="T73" fmla="*/ 47 h 367"/>
              <a:gd name="T74" fmla="*/ 362 w 367"/>
              <a:gd name="T75" fmla="*/ 47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7" h="367">
                <a:moveTo>
                  <a:pt x="362" y="47"/>
                </a:moveTo>
                <a:cubicBezTo>
                  <a:pt x="367" y="31"/>
                  <a:pt x="366" y="18"/>
                  <a:pt x="359" y="9"/>
                </a:cubicBezTo>
                <a:cubicBezTo>
                  <a:pt x="350" y="1"/>
                  <a:pt x="337" y="0"/>
                  <a:pt x="320" y="6"/>
                </a:cubicBezTo>
                <a:cubicBezTo>
                  <a:pt x="303" y="11"/>
                  <a:pt x="289" y="20"/>
                  <a:pt x="275" y="34"/>
                </a:cubicBezTo>
                <a:cubicBezTo>
                  <a:pt x="234" y="75"/>
                  <a:pt x="234" y="75"/>
                  <a:pt x="234" y="75"/>
                </a:cubicBezTo>
                <a:cubicBezTo>
                  <a:pt x="60" y="34"/>
                  <a:pt x="60" y="34"/>
                  <a:pt x="60" y="34"/>
                </a:cubicBezTo>
                <a:cubicBezTo>
                  <a:pt x="57" y="33"/>
                  <a:pt x="55" y="34"/>
                  <a:pt x="52" y="36"/>
                </a:cubicBezTo>
                <a:cubicBezTo>
                  <a:pt x="19" y="69"/>
                  <a:pt x="19" y="69"/>
                  <a:pt x="19" y="69"/>
                </a:cubicBezTo>
                <a:cubicBezTo>
                  <a:pt x="17" y="71"/>
                  <a:pt x="16" y="74"/>
                  <a:pt x="17" y="76"/>
                </a:cubicBezTo>
                <a:cubicBezTo>
                  <a:pt x="17" y="79"/>
                  <a:pt x="19" y="81"/>
                  <a:pt x="21" y="83"/>
                </a:cubicBezTo>
                <a:cubicBezTo>
                  <a:pt x="154" y="155"/>
                  <a:pt x="154" y="155"/>
                  <a:pt x="154" y="155"/>
                </a:cubicBezTo>
                <a:cubicBezTo>
                  <a:pt x="86" y="223"/>
                  <a:pt x="86" y="223"/>
                  <a:pt x="86" y="223"/>
                </a:cubicBezTo>
                <a:cubicBezTo>
                  <a:pt x="35" y="209"/>
                  <a:pt x="35" y="209"/>
                  <a:pt x="35" y="209"/>
                </a:cubicBezTo>
                <a:cubicBezTo>
                  <a:pt x="35" y="209"/>
                  <a:pt x="34" y="209"/>
                  <a:pt x="33" y="209"/>
                </a:cubicBezTo>
                <a:cubicBezTo>
                  <a:pt x="31" y="209"/>
                  <a:pt x="29" y="210"/>
                  <a:pt x="27" y="211"/>
                </a:cubicBezTo>
                <a:cubicBezTo>
                  <a:pt x="2" y="236"/>
                  <a:pt x="2" y="236"/>
                  <a:pt x="2" y="236"/>
                </a:cubicBezTo>
                <a:cubicBezTo>
                  <a:pt x="1" y="239"/>
                  <a:pt x="0" y="241"/>
                  <a:pt x="0" y="243"/>
                </a:cubicBezTo>
                <a:cubicBezTo>
                  <a:pt x="0" y="246"/>
                  <a:pt x="2" y="248"/>
                  <a:pt x="3" y="249"/>
                </a:cubicBezTo>
                <a:cubicBezTo>
                  <a:pt x="69" y="298"/>
                  <a:pt x="69" y="298"/>
                  <a:pt x="69" y="298"/>
                </a:cubicBezTo>
                <a:cubicBezTo>
                  <a:pt x="118" y="364"/>
                  <a:pt x="118" y="364"/>
                  <a:pt x="118" y="364"/>
                </a:cubicBezTo>
                <a:cubicBezTo>
                  <a:pt x="120" y="366"/>
                  <a:pt x="122" y="367"/>
                  <a:pt x="125" y="367"/>
                </a:cubicBezTo>
                <a:cubicBezTo>
                  <a:pt x="125" y="367"/>
                  <a:pt x="125" y="367"/>
                  <a:pt x="125" y="367"/>
                </a:cubicBezTo>
                <a:cubicBezTo>
                  <a:pt x="128" y="367"/>
                  <a:pt x="130" y="367"/>
                  <a:pt x="131" y="365"/>
                </a:cubicBezTo>
                <a:cubicBezTo>
                  <a:pt x="156" y="340"/>
                  <a:pt x="156" y="340"/>
                  <a:pt x="156" y="340"/>
                </a:cubicBezTo>
                <a:cubicBezTo>
                  <a:pt x="158" y="338"/>
                  <a:pt x="159" y="335"/>
                  <a:pt x="158" y="332"/>
                </a:cubicBezTo>
                <a:cubicBezTo>
                  <a:pt x="144" y="281"/>
                  <a:pt x="144" y="281"/>
                  <a:pt x="144" y="281"/>
                </a:cubicBezTo>
                <a:cubicBezTo>
                  <a:pt x="212" y="214"/>
                  <a:pt x="212" y="214"/>
                  <a:pt x="212" y="214"/>
                </a:cubicBezTo>
                <a:cubicBezTo>
                  <a:pt x="285" y="346"/>
                  <a:pt x="285" y="346"/>
                  <a:pt x="285" y="346"/>
                </a:cubicBezTo>
                <a:cubicBezTo>
                  <a:pt x="286" y="349"/>
                  <a:pt x="288" y="350"/>
                  <a:pt x="290" y="350"/>
                </a:cubicBezTo>
                <a:cubicBezTo>
                  <a:pt x="291" y="351"/>
                  <a:pt x="291" y="351"/>
                  <a:pt x="292" y="351"/>
                </a:cubicBezTo>
                <a:cubicBezTo>
                  <a:pt x="294" y="351"/>
                  <a:pt x="296" y="350"/>
                  <a:pt x="297" y="349"/>
                </a:cubicBezTo>
                <a:cubicBezTo>
                  <a:pt x="330" y="324"/>
                  <a:pt x="330" y="324"/>
                  <a:pt x="330" y="324"/>
                </a:cubicBezTo>
                <a:cubicBezTo>
                  <a:pt x="333" y="322"/>
                  <a:pt x="334" y="319"/>
                  <a:pt x="333" y="315"/>
                </a:cubicBezTo>
                <a:cubicBezTo>
                  <a:pt x="292" y="134"/>
                  <a:pt x="292" y="134"/>
                  <a:pt x="292" y="134"/>
                </a:cubicBezTo>
                <a:cubicBezTo>
                  <a:pt x="334" y="92"/>
                  <a:pt x="334" y="92"/>
                  <a:pt x="334" y="92"/>
                </a:cubicBezTo>
                <a:cubicBezTo>
                  <a:pt x="347" y="79"/>
                  <a:pt x="356" y="64"/>
                  <a:pt x="362" y="47"/>
                </a:cubicBezTo>
                <a:close/>
                <a:moveTo>
                  <a:pt x="362" y="47"/>
                </a:moveTo>
                <a:cubicBezTo>
                  <a:pt x="362" y="47"/>
                  <a:pt x="362" y="47"/>
                  <a:pt x="362" y="47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82852" tIns="91426" rIns="182852" bIns="91426" numCol="1" anchor="t" anchorCtr="0" compatLnSpc="1"/>
          <a:p>
            <a:endParaRPr lang="ja-JP" altLang="en-US" sz="7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5" name="Freeform 94"/>
          <p:cNvSpPr>
            <a:spLocks noChangeAspect="1" noEditPoints="1"/>
          </p:cNvSpPr>
          <p:nvPr/>
        </p:nvSpPr>
        <p:spPr bwMode="auto">
          <a:xfrm>
            <a:off x="4702810" y="3812540"/>
            <a:ext cx="216000" cy="176211"/>
          </a:xfrm>
          <a:custGeom>
            <a:avLst/>
            <a:gdLst>
              <a:gd name="T0" fmla="*/ 434 w 451"/>
              <a:gd name="T1" fmla="*/ 0 h 367"/>
              <a:gd name="T2" fmla="*/ 155 w 451"/>
              <a:gd name="T3" fmla="*/ 5 h 367"/>
              <a:gd name="T4" fmla="*/ 150 w 451"/>
              <a:gd name="T5" fmla="*/ 67 h 367"/>
              <a:gd name="T6" fmla="*/ 93 w 451"/>
              <a:gd name="T7" fmla="*/ 70 h 367"/>
              <a:gd name="T8" fmla="*/ 28 w 451"/>
              <a:gd name="T9" fmla="*/ 130 h 367"/>
              <a:gd name="T10" fmla="*/ 19 w 451"/>
              <a:gd name="T11" fmla="*/ 146 h 367"/>
              <a:gd name="T12" fmla="*/ 17 w 451"/>
              <a:gd name="T13" fmla="*/ 165 h 367"/>
              <a:gd name="T14" fmla="*/ 17 w 451"/>
              <a:gd name="T15" fmla="*/ 184 h 367"/>
              <a:gd name="T16" fmla="*/ 5 w 451"/>
              <a:gd name="T17" fmla="*/ 272 h 367"/>
              <a:gd name="T18" fmla="*/ 1 w 451"/>
              <a:gd name="T19" fmla="*/ 291 h 367"/>
              <a:gd name="T20" fmla="*/ 9 w 451"/>
              <a:gd name="T21" fmla="*/ 298 h 367"/>
              <a:gd name="T22" fmla="*/ 21 w 451"/>
              <a:gd name="T23" fmla="*/ 300 h 367"/>
              <a:gd name="T24" fmla="*/ 33 w 451"/>
              <a:gd name="T25" fmla="*/ 300 h 367"/>
              <a:gd name="T26" fmla="*/ 70 w 451"/>
              <a:gd name="T27" fmla="*/ 348 h 367"/>
              <a:gd name="T28" fmla="*/ 164 w 451"/>
              <a:gd name="T29" fmla="*/ 348 h 367"/>
              <a:gd name="T30" fmla="*/ 284 w 451"/>
              <a:gd name="T31" fmla="*/ 300 h 367"/>
              <a:gd name="T32" fmla="*/ 350 w 451"/>
              <a:gd name="T33" fmla="*/ 367 h 367"/>
              <a:gd name="T34" fmla="*/ 417 w 451"/>
              <a:gd name="T35" fmla="*/ 300 h 367"/>
              <a:gd name="T36" fmla="*/ 430 w 451"/>
              <a:gd name="T37" fmla="*/ 300 h 367"/>
              <a:gd name="T38" fmla="*/ 442 w 451"/>
              <a:gd name="T39" fmla="*/ 298 h 367"/>
              <a:gd name="T40" fmla="*/ 449 w 451"/>
              <a:gd name="T41" fmla="*/ 291 h 367"/>
              <a:gd name="T42" fmla="*/ 451 w 451"/>
              <a:gd name="T43" fmla="*/ 17 h 367"/>
              <a:gd name="T44" fmla="*/ 140 w 451"/>
              <a:gd name="T45" fmla="*/ 324 h 367"/>
              <a:gd name="T46" fmla="*/ 93 w 451"/>
              <a:gd name="T47" fmla="*/ 324 h 367"/>
              <a:gd name="T48" fmla="*/ 93 w 451"/>
              <a:gd name="T49" fmla="*/ 277 h 367"/>
              <a:gd name="T50" fmla="*/ 140 w 451"/>
              <a:gd name="T51" fmla="*/ 277 h 367"/>
              <a:gd name="T52" fmla="*/ 140 w 451"/>
              <a:gd name="T53" fmla="*/ 324 h 367"/>
              <a:gd name="T54" fmla="*/ 50 w 451"/>
              <a:gd name="T55" fmla="*/ 167 h 367"/>
              <a:gd name="T56" fmla="*/ 52 w 451"/>
              <a:gd name="T57" fmla="*/ 153 h 367"/>
              <a:gd name="T58" fmla="*/ 109 w 451"/>
              <a:gd name="T59" fmla="*/ 100 h 367"/>
              <a:gd name="T60" fmla="*/ 150 w 451"/>
              <a:gd name="T61" fmla="*/ 167 h 367"/>
              <a:gd name="T62" fmla="*/ 350 w 451"/>
              <a:gd name="T63" fmla="*/ 334 h 367"/>
              <a:gd name="T64" fmla="*/ 317 w 451"/>
              <a:gd name="T65" fmla="*/ 300 h 367"/>
              <a:gd name="T66" fmla="*/ 350 w 451"/>
              <a:gd name="T67" fmla="*/ 267 h 367"/>
              <a:gd name="T68" fmla="*/ 384 w 451"/>
              <a:gd name="T69" fmla="*/ 300 h 367"/>
              <a:gd name="T70" fmla="*/ 374 w 451"/>
              <a:gd name="T71" fmla="*/ 324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51" h="367">
                <a:moveTo>
                  <a:pt x="446" y="5"/>
                </a:moveTo>
                <a:cubicBezTo>
                  <a:pt x="442" y="2"/>
                  <a:pt x="438" y="0"/>
                  <a:pt x="434" y="0"/>
                </a:cubicBezTo>
                <a:cubicBezTo>
                  <a:pt x="167" y="0"/>
                  <a:pt x="167" y="0"/>
                  <a:pt x="167" y="0"/>
                </a:cubicBezTo>
                <a:cubicBezTo>
                  <a:pt x="162" y="0"/>
                  <a:pt x="158" y="2"/>
                  <a:pt x="155" y="5"/>
                </a:cubicBezTo>
                <a:cubicBezTo>
                  <a:pt x="152" y="8"/>
                  <a:pt x="150" y="12"/>
                  <a:pt x="150" y="17"/>
                </a:cubicBezTo>
                <a:cubicBezTo>
                  <a:pt x="150" y="67"/>
                  <a:pt x="150" y="67"/>
                  <a:pt x="150" y="67"/>
                </a:cubicBezTo>
                <a:cubicBezTo>
                  <a:pt x="108" y="67"/>
                  <a:pt x="108" y="67"/>
                  <a:pt x="108" y="67"/>
                </a:cubicBezTo>
                <a:cubicBezTo>
                  <a:pt x="104" y="67"/>
                  <a:pt x="99" y="68"/>
                  <a:pt x="93" y="70"/>
                </a:cubicBezTo>
                <a:cubicBezTo>
                  <a:pt x="88" y="72"/>
                  <a:pt x="83" y="75"/>
                  <a:pt x="80" y="78"/>
                </a:cubicBezTo>
                <a:cubicBezTo>
                  <a:pt x="28" y="130"/>
                  <a:pt x="28" y="130"/>
                  <a:pt x="28" y="130"/>
                </a:cubicBezTo>
                <a:cubicBezTo>
                  <a:pt x="26" y="132"/>
                  <a:pt x="24" y="135"/>
                  <a:pt x="23" y="138"/>
                </a:cubicBezTo>
                <a:cubicBezTo>
                  <a:pt x="21" y="141"/>
                  <a:pt x="20" y="144"/>
                  <a:pt x="19" y="146"/>
                </a:cubicBezTo>
                <a:cubicBezTo>
                  <a:pt x="18" y="148"/>
                  <a:pt x="18" y="151"/>
                  <a:pt x="17" y="156"/>
                </a:cubicBezTo>
                <a:cubicBezTo>
                  <a:pt x="17" y="160"/>
                  <a:pt x="17" y="163"/>
                  <a:pt x="17" y="165"/>
                </a:cubicBezTo>
                <a:cubicBezTo>
                  <a:pt x="16" y="166"/>
                  <a:pt x="16" y="170"/>
                  <a:pt x="17" y="174"/>
                </a:cubicBezTo>
                <a:cubicBezTo>
                  <a:pt x="17" y="179"/>
                  <a:pt x="17" y="182"/>
                  <a:pt x="17" y="184"/>
                </a:cubicBezTo>
                <a:cubicBezTo>
                  <a:pt x="17" y="267"/>
                  <a:pt x="17" y="267"/>
                  <a:pt x="17" y="267"/>
                </a:cubicBezTo>
                <a:cubicBezTo>
                  <a:pt x="12" y="267"/>
                  <a:pt x="8" y="269"/>
                  <a:pt x="5" y="272"/>
                </a:cubicBezTo>
                <a:cubicBezTo>
                  <a:pt x="2" y="275"/>
                  <a:pt x="0" y="279"/>
                  <a:pt x="0" y="284"/>
                </a:cubicBezTo>
                <a:cubicBezTo>
                  <a:pt x="0" y="286"/>
                  <a:pt x="0" y="289"/>
                  <a:pt x="1" y="291"/>
                </a:cubicBezTo>
                <a:cubicBezTo>
                  <a:pt x="2" y="293"/>
                  <a:pt x="3" y="294"/>
                  <a:pt x="5" y="295"/>
                </a:cubicBezTo>
                <a:cubicBezTo>
                  <a:pt x="6" y="297"/>
                  <a:pt x="8" y="298"/>
                  <a:pt x="9" y="298"/>
                </a:cubicBezTo>
                <a:cubicBezTo>
                  <a:pt x="10" y="299"/>
                  <a:pt x="12" y="300"/>
                  <a:pt x="15" y="300"/>
                </a:cubicBezTo>
                <a:cubicBezTo>
                  <a:pt x="18" y="300"/>
                  <a:pt x="20" y="300"/>
                  <a:pt x="21" y="300"/>
                </a:cubicBezTo>
                <a:cubicBezTo>
                  <a:pt x="22" y="301"/>
                  <a:pt x="24" y="301"/>
                  <a:pt x="28" y="300"/>
                </a:cubicBezTo>
                <a:cubicBezTo>
                  <a:pt x="31" y="300"/>
                  <a:pt x="33" y="300"/>
                  <a:pt x="33" y="300"/>
                </a:cubicBezTo>
                <a:cubicBezTo>
                  <a:pt x="50" y="300"/>
                  <a:pt x="50" y="300"/>
                  <a:pt x="50" y="300"/>
                </a:cubicBezTo>
                <a:cubicBezTo>
                  <a:pt x="50" y="319"/>
                  <a:pt x="57" y="334"/>
                  <a:pt x="70" y="348"/>
                </a:cubicBezTo>
                <a:cubicBezTo>
                  <a:pt x="83" y="361"/>
                  <a:pt x="98" y="367"/>
                  <a:pt x="117" y="367"/>
                </a:cubicBezTo>
                <a:cubicBezTo>
                  <a:pt x="135" y="367"/>
                  <a:pt x="151" y="361"/>
                  <a:pt x="164" y="348"/>
                </a:cubicBezTo>
                <a:cubicBezTo>
                  <a:pt x="177" y="334"/>
                  <a:pt x="184" y="319"/>
                  <a:pt x="184" y="300"/>
                </a:cubicBezTo>
                <a:cubicBezTo>
                  <a:pt x="284" y="300"/>
                  <a:pt x="284" y="300"/>
                  <a:pt x="284" y="300"/>
                </a:cubicBezTo>
                <a:cubicBezTo>
                  <a:pt x="284" y="319"/>
                  <a:pt x="290" y="334"/>
                  <a:pt x="303" y="348"/>
                </a:cubicBezTo>
                <a:cubicBezTo>
                  <a:pt x="316" y="361"/>
                  <a:pt x="332" y="367"/>
                  <a:pt x="350" y="367"/>
                </a:cubicBezTo>
                <a:cubicBezTo>
                  <a:pt x="369" y="367"/>
                  <a:pt x="385" y="361"/>
                  <a:pt x="398" y="348"/>
                </a:cubicBezTo>
                <a:cubicBezTo>
                  <a:pt x="411" y="334"/>
                  <a:pt x="417" y="319"/>
                  <a:pt x="417" y="300"/>
                </a:cubicBezTo>
                <a:cubicBezTo>
                  <a:pt x="418" y="300"/>
                  <a:pt x="420" y="300"/>
                  <a:pt x="423" y="300"/>
                </a:cubicBezTo>
                <a:cubicBezTo>
                  <a:pt x="426" y="301"/>
                  <a:pt x="429" y="301"/>
                  <a:pt x="430" y="300"/>
                </a:cubicBezTo>
                <a:cubicBezTo>
                  <a:pt x="431" y="300"/>
                  <a:pt x="433" y="300"/>
                  <a:pt x="436" y="300"/>
                </a:cubicBezTo>
                <a:cubicBezTo>
                  <a:pt x="438" y="300"/>
                  <a:pt x="440" y="299"/>
                  <a:pt x="442" y="298"/>
                </a:cubicBezTo>
                <a:cubicBezTo>
                  <a:pt x="443" y="298"/>
                  <a:pt x="444" y="297"/>
                  <a:pt x="446" y="295"/>
                </a:cubicBezTo>
                <a:cubicBezTo>
                  <a:pt x="448" y="294"/>
                  <a:pt x="449" y="293"/>
                  <a:pt x="449" y="291"/>
                </a:cubicBezTo>
                <a:cubicBezTo>
                  <a:pt x="450" y="289"/>
                  <a:pt x="451" y="286"/>
                  <a:pt x="451" y="284"/>
                </a:cubicBezTo>
                <a:cubicBezTo>
                  <a:pt x="451" y="17"/>
                  <a:pt x="451" y="17"/>
                  <a:pt x="451" y="17"/>
                </a:cubicBezTo>
                <a:cubicBezTo>
                  <a:pt x="451" y="12"/>
                  <a:pt x="449" y="8"/>
                  <a:pt x="446" y="5"/>
                </a:cubicBezTo>
                <a:close/>
                <a:moveTo>
                  <a:pt x="140" y="324"/>
                </a:moveTo>
                <a:cubicBezTo>
                  <a:pt x="134" y="330"/>
                  <a:pt x="126" y="334"/>
                  <a:pt x="117" y="334"/>
                </a:cubicBezTo>
                <a:cubicBezTo>
                  <a:pt x="108" y="334"/>
                  <a:pt x="100" y="330"/>
                  <a:pt x="93" y="324"/>
                </a:cubicBezTo>
                <a:cubicBezTo>
                  <a:pt x="87" y="317"/>
                  <a:pt x="83" y="309"/>
                  <a:pt x="83" y="300"/>
                </a:cubicBezTo>
                <a:cubicBezTo>
                  <a:pt x="83" y="291"/>
                  <a:pt x="87" y="283"/>
                  <a:pt x="93" y="277"/>
                </a:cubicBezTo>
                <a:cubicBezTo>
                  <a:pt x="100" y="270"/>
                  <a:pt x="108" y="267"/>
                  <a:pt x="117" y="267"/>
                </a:cubicBezTo>
                <a:cubicBezTo>
                  <a:pt x="126" y="267"/>
                  <a:pt x="134" y="270"/>
                  <a:pt x="140" y="277"/>
                </a:cubicBezTo>
                <a:cubicBezTo>
                  <a:pt x="147" y="283"/>
                  <a:pt x="150" y="291"/>
                  <a:pt x="150" y="300"/>
                </a:cubicBezTo>
                <a:cubicBezTo>
                  <a:pt x="150" y="309"/>
                  <a:pt x="147" y="317"/>
                  <a:pt x="140" y="324"/>
                </a:cubicBezTo>
                <a:close/>
                <a:moveTo>
                  <a:pt x="150" y="167"/>
                </a:moveTo>
                <a:cubicBezTo>
                  <a:pt x="50" y="167"/>
                  <a:pt x="50" y="167"/>
                  <a:pt x="50" y="167"/>
                </a:cubicBezTo>
                <a:cubicBezTo>
                  <a:pt x="50" y="159"/>
                  <a:pt x="50" y="159"/>
                  <a:pt x="50" y="159"/>
                </a:cubicBezTo>
                <a:cubicBezTo>
                  <a:pt x="50" y="157"/>
                  <a:pt x="51" y="155"/>
                  <a:pt x="52" y="153"/>
                </a:cubicBezTo>
                <a:cubicBezTo>
                  <a:pt x="103" y="102"/>
                  <a:pt x="103" y="102"/>
                  <a:pt x="103" y="102"/>
                </a:cubicBezTo>
                <a:cubicBezTo>
                  <a:pt x="105" y="101"/>
                  <a:pt x="107" y="100"/>
                  <a:pt x="109" y="100"/>
                </a:cubicBezTo>
                <a:cubicBezTo>
                  <a:pt x="150" y="100"/>
                  <a:pt x="150" y="100"/>
                  <a:pt x="150" y="100"/>
                </a:cubicBezTo>
                <a:lnTo>
                  <a:pt x="150" y="167"/>
                </a:lnTo>
                <a:close/>
                <a:moveTo>
                  <a:pt x="374" y="324"/>
                </a:moveTo>
                <a:cubicBezTo>
                  <a:pt x="367" y="330"/>
                  <a:pt x="359" y="334"/>
                  <a:pt x="350" y="334"/>
                </a:cubicBezTo>
                <a:cubicBezTo>
                  <a:pt x="341" y="334"/>
                  <a:pt x="334" y="330"/>
                  <a:pt x="327" y="324"/>
                </a:cubicBezTo>
                <a:cubicBezTo>
                  <a:pt x="320" y="317"/>
                  <a:pt x="317" y="309"/>
                  <a:pt x="317" y="300"/>
                </a:cubicBezTo>
                <a:cubicBezTo>
                  <a:pt x="317" y="291"/>
                  <a:pt x="320" y="283"/>
                  <a:pt x="327" y="277"/>
                </a:cubicBezTo>
                <a:cubicBezTo>
                  <a:pt x="334" y="270"/>
                  <a:pt x="341" y="267"/>
                  <a:pt x="350" y="267"/>
                </a:cubicBezTo>
                <a:cubicBezTo>
                  <a:pt x="359" y="267"/>
                  <a:pt x="367" y="270"/>
                  <a:pt x="374" y="277"/>
                </a:cubicBezTo>
                <a:cubicBezTo>
                  <a:pt x="380" y="283"/>
                  <a:pt x="384" y="291"/>
                  <a:pt x="384" y="300"/>
                </a:cubicBezTo>
                <a:cubicBezTo>
                  <a:pt x="384" y="309"/>
                  <a:pt x="380" y="317"/>
                  <a:pt x="374" y="324"/>
                </a:cubicBezTo>
                <a:close/>
                <a:moveTo>
                  <a:pt x="374" y="324"/>
                </a:moveTo>
                <a:cubicBezTo>
                  <a:pt x="374" y="324"/>
                  <a:pt x="374" y="324"/>
                  <a:pt x="374" y="324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82852" tIns="91426" rIns="182852" bIns="91426" numCol="1" anchor="t" anchorCtr="0" compatLnSpc="1"/>
          <a:p>
            <a:endParaRPr lang="ja-JP" altLang="en-US" sz="7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589</Words>
  <Application>WPS Presentation</Application>
  <PresentationFormat>宽屏</PresentationFormat>
  <Paragraphs>58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9" baseType="lpstr">
      <vt:lpstr>Arial</vt:lpstr>
      <vt:lpstr>ＭＳ Ｐゴシック</vt:lpstr>
      <vt:lpstr>Wingdings</vt:lpstr>
      <vt:lpstr>ＭＳ Ｐゴシック</vt:lpstr>
      <vt:lpstr>Arial Unicode MS</vt:lpstr>
      <vt:lpstr>Calibri</vt:lpstr>
      <vt:lpstr>Microsoft YaHei</vt:lpstr>
      <vt:lpstr>Noto Sans CJK JP Black</vt:lpstr>
      <vt:lpstr>Noto Sans CJK JP Medium</vt:lpstr>
      <vt:lpstr>Arial</vt:lpstr>
      <vt:lpstr>BIZ UDPゴシック</vt:lpstr>
      <vt:lpstr>游ゴシック</vt:lpstr>
      <vt:lpstr>HGP創英角ｺﾞｼｯｸUB</vt:lpstr>
      <vt:lpstr>HGP創英角ﾎﾟｯﾌﾟ体</vt:lpstr>
      <vt:lpstr>HGP創英ﾌﾟﾚｾﾞﾝｽEB</vt:lpstr>
      <vt:lpstr>HGP行書体</vt:lpstr>
      <vt:lpstr>HGS創英角ｺﾞｼｯｸUB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1</cp:revision>
  <dcterms:created xsi:type="dcterms:W3CDTF">2023-06-16T09:30:59Z</dcterms:created>
  <dcterms:modified xsi:type="dcterms:W3CDTF">2023-06-16T09:30:59Z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1041-11.8.2.8498</vt:lpwstr>
  </property>
</Properties>
</file>