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07" r:id="rId3"/>
  </p:sldIdLst>
  <p:sldSz cx="990346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CA9C3"/>
    <a:srgbClr val="E8E8E8"/>
    <a:srgbClr val="B8C2D4"/>
    <a:srgbClr val="8393B4"/>
    <a:srgbClr val="6275A0"/>
    <a:srgbClr val="46B48C"/>
    <a:srgbClr val="3B9977"/>
    <a:srgbClr val="40A681"/>
    <a:srgbClr val="91C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rgbClr val="09163F"/>
            </a:solidFill>
          </c:spPr>
          <c:explosion val="0"/>
          <c:dPt>
            <c:idx val="0"/>
            <c:bubble3D val="0"/>
            <c:spPr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 c:formatCode="General">
                  <c:v>第一四半期</c:v>
                </c:pt>
                <c:pt idx="1" c:formatCode="General">
                  <c:v>第二四半期</c:v>
                </c:pt>
                <c:pt idx="2" c:formatCode="General">
                  <c:v>第三四半期</c:v>
                </c:pt>
                <c:pt idx="3" c:formatCode="General">
                  <c:v>第四四半期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ja-JP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690" y="1143000"/>
            <a:ext cx="445662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985" y="1122363"/>
            <a:ext cx="74279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985" y="3602038"/>
            <a:ext cx="74279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892" y="551543"/>
            <a:ext cx="8542097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34" y="1709738"/>
            <a:ext cx="854209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34" y="4589463"/>
            <a:ext cx="854209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92" y="1825625"/>
            <a:ext cx="4209149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839" y="1825625"/>
            <a:ext cx="4209149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82" y="365125"/>
            <a:ext cx="8542097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82" y="1681163"/>
            <a:ext cx="41898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82" y="2505075"/>
            <a:ext cx="4189805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839" y="1681163"/>
            <a:ext cx="42104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839" y="2505075"/>
            <a:ext cx="4210439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82" y="457200"/>
            <a:ext cx="31942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439" y="987425"/>
            <a:ext cx="501383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82" y="2057400"/>
            <a:ext cx="31942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0685" y="365125"/>
            <a:ext cx="1242303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92" y="365125"/>
            <a:ext cx="7213423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92" y="365125"/>
            <a:ext cx="8542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92" y="1825625"/>
            <a:ext cx="85420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92" y="6356350"/>
            <a:ext cx="2228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660" y="6356350"/>
            <a:ext cx="3342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4616" y="6356350"/>
            <a:ext cx="2228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四角形 65"/>
          <p:cNvSpPr/>
          <p:nvPr/>
        </p:nvSpPr>
        <p:spPr>
          <a:xfrm>
            <a:off x="0" y="0"/>
            <a:ext cx="9903460" cy="720000"/>
          </a:xfrm>
          <a:prstGeom prst="rect">
            <a:avLst/>
          </a:prstGeom>
          <a:gradFill>
            <a:gsLst>
              <a:gs pos="0">
                <a:srgbClr val="7888BA"/>
              </a:gs>
              <a:gs pos="100000">
                <a:srgbClr val="5F729D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5" name="テキストボックス 34"/>
          <p:cNvSpPr txBox="1"/>
          <p:nvPr/>
        </p:nvSpPr>
        <p:spPr>
          <a:xfrm>
            <a:off x="267545" y="226060"/>
            <a:ext cx="5372735" cy="3816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pc="10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プレゼンテーションのタイトル</a:t>
            </a:r>
            <a:endParaRPr lang="ja-JP" altLang="en-US" spc="100">
              <a:solidFill>
                <a:schemeClr val="bg1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3" name="四角形 2"/>
          <p:cNvSpPr/>
          <p:nvPr/>
        </p:nvSpPr>
        <p:spPr>
          <a:xfrm>
            <a:off x="6996430" y="290830"/>
            <a:ext cx="2520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5" name="テキストボックス 4"/>
          <p:cNvSpPr txBox="1"/>
          <p:nvPr/>
        </p:nvSpPr>
        <p:spPr>
          <a:xfrm>
            <a:off x="7129780" y="276860"/>
            <a:ext cx="252000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20XX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年</a:t>
            </a:r>
            <a:r>
              <a:rPr lang="en-US" altLang="ja-JP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00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月</a:t>
            </a:r>
            <a:r>
              <a:rPr lang="en-US" altLang="ja-JP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00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日（〇）名前 太郎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6" name="四角形 5"/>
          <p:cNvSpPr/>
          <p:nvPr/>
        </p:nvSpPr>
        <p:spPr>
          <a:xfrm>
            <a:off x="361730" y="974725"/>
            <a:ext cx="9180000" cy="10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7" name="四角形 6"/>
          <p:cNvSpPr/>
          <p:nvPr/>
        </p:nvSpPr>
        <p:spPr>
          <a:xfrm>
            <a:off x="361950" y="2322830"/>
            <a:ext cx="3240000" cy="4196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9" name="テキストボックス 8"/>
          <p:cNvSpPr txBox="1"/>
          <p:nvPr/>
        </p:nvSpPr>
        <p:spPr>
          <a:xfrm>
            <a:off x="3888740" y="3429000"/>
            <a:ext cx="465455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ここにはキーメッセージの補足説明をいれる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38" name="片側2つの角を丸めた四角形 37"/>
          <p:cNvSpPr/>
          <p:nvPr/>
        </p:nvSpPr>
        <p:spPr>
          <a:xfrm>
            <a:off x="3998875" y="3851275"/>
            <a:ext cx="1656000" cy="396000"/>
          </a:xfrm>
          <a:prstGeom prst="round2SameRect">
            <a:avLst>
              <a:gd name="adj1" fmla="val 32051"/>
              <a:gd name="adj2" fmla="val 0"/>
            </a:avLst>
          </a:prstGeom>
          <a:solidFill>
            <a:srgbClr val="627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1" name="Google Shape;132;p4"/>
          <p:cNvSpPr txBox="1"/>
          <p:nvPr/>
        </p:nvSpPr>
        <p:spPr>
          <a:xfrm>
            <a:off x="4275935" y="3852545"/>
            <a:ext cx="1080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小見出し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55" name="Google Shape;132;p4"/>
          <p:cNvSpPr txBox="1"/>
          <p:nvPr/>
        </p:nvSpPr>
        <p:spPr>
          <a:xfrm>
            <a:off x="3981025" y="4331970"/>
            <a:ext cx="1872000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13" name="片側2つの角を丸めた四角形 12"/>
          <p:cNvSpPr/>
          <p:nvPr/>
        </p:nvSpPr>
        <p:spPr>
          <a:xfrm>
            <a:off x="7659015" y="3851275"/>
            <a:ext cx="1656000" cy="396000"/>
          </a:xfrm>
          <a:prstGeom prst="round2SameRect">
            <a:avLst>
              <a:gd name="adj1" fmla="val 32051"/>
              <a:gd name="adj2" fmla="val 0"/>
            </a:avLst>
          </a:prstGeom>
          <a:solidFill>
            <a:srgbClr val="627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4" name="Google Shape;132;p4"/>
          <p:cNvSpPr txBox="1"/>
          <p:nvPr/>
        </p:nvSpPr>
        <p:spPr>
          <a:xfrm>
            <a:off x="7936075" y="3852545"/>
            <a:ext cx="1080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小見出し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5" name="Google Shape;132;p4"/>
          <p:cNvSpPr txBox="1"/>
          <p:nvPr/>
        </p:nvSpPr>
        <p:spPr>
          <a:xfrm>
            <a:off x="7641165" y="4331970"/>
            <a:ext cx="1872000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16" name="片側2つの角を丸めた四角形 15"/>
          <p:cNvSpPr/>
          <p:nvPr/>
        </p:nvSpPr>
        <p:spPr>
          <a:xfrm>
            <a:off x="5825770" y="3851275"/>
            <a:ext cx="1656000" cy="396000"/>
          </a:xfrm>
          <a:prstGeom prst="round2SameRect">
            <a:avLst>
              <a:gd name="adj1" fmla="val 32051"/>
              <a:gd name="adj2" fmla="val 0"/>
            </a:avLst>
          </a:prstGeom>
          <a:solidFill>
            <a:srgbClr val="627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7" name="Google Shape;132;p4"/>
          <p:cNvSpPr txBox="1"/>
          <p:nvPr/>
        </p:nvSpPr>
        <p:spPr>
          <a:xfrm>
            <a:off x="6102830" y="3852545"/>
            <a:ext cx="1080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小見出し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8" name="Google Shape;132;p4"/>
          <p:cNvSpPr txBox="1"/>
          <p:nvPr/>
        </p:nvSpPr>
        <p:spPr>
          <a:xfrm>
            <a:off x="5807920" y="4331970"/>
            <a:ext cx="1872000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19" name="四角形 18"/>
          <p:cNvSpPr/>
          <p:nvPr/>
        </p:nvSpPr>
        <p:spPr>
          <a:xfrm>
            <a:off x="631950" y="2556510"/>
            <a:ext cx="2700000" cy="432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3" name="Google Shape;132;p4"/>
          <p:cNvSpPr txBox="1"/>
          <p:nvPr/>
        </p:nvSpPr>
        <p:spPr>
          <a:xfrm>
            <a:off x="1045950" y="2562225"/>
            <a:ext cx="1872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根本原因の分析</a:t>
            </a:r>
            <a:endParaRPr lang="ja-JP" altLang="en-US" sz="12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1574597" y="2181225"/>
            <a:ext cx="814705" cy="219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7" name="Google Shape;132;p4"/>
          <p:cNvSpPr txBox="1"/>
          <p:nvPr/>
        </p:nvSpPr>
        <p:spPr>
          <a:xfrm>
            <a:off x="452120" y="3035935"/>
            <a:ext cx="294640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課題や背景についての詳しいデータや現場の報告など、解決に役立つ情報を提供して、プレゼン内容につなげる。</a:t>
            </a:r>
            <a:endParaRPr lang="ja-JP" altLang="en-US" sz="120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48" name="Google Shape;132;p4"/>
          <p:cNvSpPr txBox="1"/>
          <p:nvPr/>
        </p:nvSpPr>
        <p:spPr>
          <a:xfrm>
            <a:off x="505950" y="6023610"/>
            <a:ext cx="2952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spc="100">
                <a:solidFill>
                  <a:srgbClr val="081E7D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〇〇〇〇〇動向調査（20XX年版）</a:t>
            </a:r>
            <a:endParaRPr lang="ja-JP" altLang="en-US" sz="1200" spc="100">
              <a:solidFill>
                <a:srgbClr val="081E7D"/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49" name="四角形 48"/>
          <p:cNvSpPr/>
          <p:nvPr/>
        </p:nvSpPr>
        <p:spPr>
          <a:xfrm>
            <a:off x="5652415" y="3242945"/>
            <a:ext cx="1764000" cy="108000"/>
          </a:xfrm>
          <a:prstGeom prst="rect">
            <a:avLst/>
          </a:prstGeom>
          <a:solidFill>
            <a:srgbClr val="FFF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テキストボックス 7"/>
          <p:cNvSpPr txBox="1"/>
          <p:nvPr/>
        </p:nvSpPr>
        <p:spPr>
          <a:xfrm>
            <a:off x="3843230" y="2348865"/>
            <a:ext cx="5796000" cy="10693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65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プレゼンテーションのキーメッセージを大きく目立たせて配置する</a:t>
            </a:r>
            <a:endParaRPr lang="ja-JP" altLang="en-US" sz="265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51" name="五角形 50"/>
          <p:cNvSpPr/>
          <p:nvPr/>
        </p:nvSpPr>
        <p:spPr>
          <a:xfrm>
            <a:off x="3977640" y="5372735"/>
            <a:ext cx="1292225" cy="1127125"/>
          </a:xfrm>
          <a:prstGeom prst="homePlate">
            <a:avLst>
              <a:gd name="adj" fmla="val 24275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52" name="Google Shape;116;p3"/>
          <p:cNvSpPr/>
          <p:nvPr/>
        </p:nvSpPr>
        <p:spPr>
          <a:xfrm>
            <a:off x="8134350" y="5374640"/>
            <a:ext cx="1177290" cy="1123315"/>
          </a:xfrm>
          <a:prstGeom prst="chevron">
            <a:avLst>
              <a:gd name="adj" fmla="val 25845"/>
            </a:avLst>
          </a:prstGeom>
          <a:solidFill>
            <a:srgbClr val="6275A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56" name="Google Shape;116;p3"/>
          <p:cNvSpPr/>
          <p:nvPr/>
        </p:nvSpPr>
        <p:spPr>
          <a:xfrm>
            <a:off x="7118350" y="5374640"/>
            <a:ext cx="1177290" cy="1127125"/>
          </a:xfrm>
          <a:prstGeom prst="chevron">
            <a:avLst>
              <a:gd name="adj" fmla="val 25845"/>
            </a:avLst>
          </a:prstGeom>
          <a:solidFill>
            <a:srgbClr val="8393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64" name="Google Shape;116;p3"/>
          <p:cNvSpPr/>
          <p:nvPr/>
        </p:nvSpPr>
        <p:spPr>
          <a:xfrm>
            <a:off x="6108065" y="5374640"/>
            <a:ext cx="1177290" cy="1125220"/>
          </a:xfrm>
          <a:prstGeom prst="chevron">
            <a:avLst>
              <a:gd name="adj" fmla="val 25845"/>
            </a:avLst>
          </a:prstGeom>
          <a:solidFill>
            <a:srgbClr val="9CA9C3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65" name="Google Shape;116;p3"/>
          <p:cNvSpPr/>
          <p:nvPr/>
        </p:nvSpPr>
        <p:spPr>
          <a:xfrm>
            <a:off x="5104130" y="5374640"/>
            <a:ext cx="1177290" cy="1127760"/>
          </a:xfrm>
          <a:prstGeom prst="chevron">
            <a:avLst>
              <a:gd name="adj" fmla="val 25845"/>
            </a:avLst>
          </a:prstGeom>
          <a:solidFill>
            <a:srgbClr val="9CA9C3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110" name="テキストボックス 109"/>
          <p:cNvSpPr txBox="1"/>
          <p:nvPr/>
        </p:nvSpPr>
        <p:spPr>
          <a:xfrm>
            <a:off x="3888740" y="5024120"/>
            <a:ext cx="465455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●導入スケジュール（仮）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111" name="Google Shape;132;p4"/>
          <p:cNvSpPr txBox="1"/>
          <p:nvPr/>
        </p:nvSpPr>
        <p:spPr>
          <a:xfrm>
            <a:off x="4192115" y="5384165"/>
            <a:ext cx="612000" cy="37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0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4</a:t>
            </a:r>
            <a:r>
              <a:rPr lang="ja-JP" altLang="en-US" sz="10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00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2" name="Google Shape;132;p4"/>
          <p:cNvSpPr txBox="1"/>
          <p:nvPr/>
        </p:nvSpPr>
        <p:spPr>
          <a:xfrm>
            <a:off x="5327495" y="5384165"/>
            <a:ext cx="612000" cy="37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5</a:t>
            </a:r>
            <a:r>
              <a:rPr lang="ja-JP" altLang="en-US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0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3" name="Google Shape;132;p4"/>
          <p:cNvSpPr txBox="1"/>
          <p:nvPr/>
        </p:nvSpPr>
        <p:spPr>
          <a:xfrm>
            <a:off x="6339685" y="5384165"/>
            <a:ext cx="612000" cy="37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6</a:t>
            </a:r>
            <a:r>
              <a:rPr lang="ja-JP" altLang="en-US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0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4" name="Google Shape;132;p4"/>
          <p:cNvSpPr txBox="1"/>
          <p:nvPr/>
        </p:nvSpPr>
        <p:spPr>
          <a:xfrm>
            <a:off x="7355050" y="5384165"/>
            <a:ext cx="612000" cy="37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7</a:t>
            </a:r>
            <a:r>
              <a:rPr lang="ja-JP" altLang="en-US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0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5" name="Google Shape;132;p4"/>
          <p:cNvSpPr txBox="1"/>
          <p:nvPr/>
        </p:nvSpPr>
        <p:spPr>
          <a:xfrm>
            <a:off x="8374860" y="5384165"/>
            <a:ext cx="612000" cy="37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8</a:t>
            </a:r>
            <a:r>
              <a:rPr lang="ja-JP" altLang="en-US" sz="10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0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6" name="テキストボックス 115"/>
          <p:cNvSpPr txBox="1"/>
          <p:nvPr/>
        </p:nvSpPr>
        <p:spPr>
          <a:xfrm>
            <a:off x="4058920" y="5695315"/>
            <a:ext cx="1074420" cy="6813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8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これはダミーです。ここには詳細説明の文章をいれる。</a:t>
            </a:r>
            <a:endParaRPr lang="ja-JP" altLang="en-US" sz="8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131" name="四角形 130"/>
          <p:cNvSpPr/>
          <p:nvPr/>
        </p:nvSpPr>
        <p:spPr>
          <a:xfrm>
            <a:off x="631825" y="857250"/>
            <a:ext cx="2700020" cy="431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32" name="Google Shape;132;p4"/>
          <p:cNvSpPr txBox="1"/>
          <p:nvPr/>
        </p:nvSpPr>
        <p:spPr>
          <a:xfrm>
            <a:off x="1045845" y="887095"/>
            <a:ext cx="187198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現状の課題・背景</a:t>
            </a:r>
            <a:endParaRPr lang="ja-JP" altLang="en-US" sz="12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39" name="Google Shape;132;p4"/>
          <p:cNvSpPr txBox="1"/>
          <p:nvPr/>
        </p:nvSpPr>
        <p:spPr>
          <a:xfrm>
            <a:off x="3589020" y="1122045"/>
            <a:ext cx="5767070" cy="774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現状の課題や背景について、プレゼンする相手との共通認識や事実の情報をいれる。この文章はダミーです編集してください。現状の課題や背景について、プレゼンする相手との共通認識や事実の情報をいれる。この文章はダミーです編集してください。現状の課題や背景について、プレゼンする相手との共通認識や事実の情報をいれる。この文章はダミーです編集してください。</a:t>
            </a:r>
            <a:endParaRPr lang="ja-JP" altLang="en-US" sz="9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140" name="Google Shape;132;p4"/>
          <p:cNvSpPr txBox="1"/>
          <p:nvPr/>
        </p:nvSpPr>
        <p:spPr>
          <a:xfrm>
            <a:off x="452120" y="1306195"/>
            <a:ext cx="2946400" cy="658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現状の課題や背景について、短く簡潔に要約した文章を入れる。</a:t>
            </a:r>
            <a:endParaRPr lang="ja-JP" altLang="en-US" sz="120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graphicFrame>
        <p:nvGraphicFramePr>
          <p:cNvPr id="2" name="グラフ 1"/>
          <p:cNvGraphicFramePr/>
          <p:nvPr/>
        </p:nvGraphicFramePr>
        <p:xfrm>
          <a:off x="896620" y="3848735"/>
          <a:ext cx="2197100" cy="226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Google Shape;132;p4"/>
          <p:cNvSpPr txBox="1"/>
          <p:nvPr/>
        </p:nvSpPr>
        <p:spPr>
          <a:xfrm>
            <a:off x="1960245" y="4988560"/>
            <a:ext cx="739775" cy="53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14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〇〇〇</a:t>
            </a:r>
            <a:r>
              <a:rPr lang="en-US" altLang="ja-JP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14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14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0" name="Google Shape;132;p4"/>
          <p:cNvSpPr txBox="1"/>
          <p:nvPr/>
        </p:nvSpPr>
        <p:spPr>
          <a:xfrm>
            <a:off x="1043940" y="5137785"/>
            <a:ext cx="681355" cy="35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〇〇〇</a:t>
            </a:r>
            <a:endParaRPr lang="ja-JP" sz="9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9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" name="Google Shape;132;p4"/>
          <p:cNvSpPr txBox="1"/>
          <p:nvPr/>
        </p:nvSpPr>
        <p:spPr>
          <a:xfrm>
            <a:off x="1114425" y="4389755"/>
            <a:ext cx="551180" cy="268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〇〇〇</a:t>
            </a:r>
            <a:endParaRPr lang="ja-JP" sz="7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7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2" name="Google Shape;132;p4"/>
          <p:cNvSpPr txBox="1"/>
          <p:nvPr/>
        </p:nvSpPr>
        <p:spPr>
          <a:xfrm>
            <a:off x="1464945" y="4138295"/>
            <a:ext cx="551180" cy="268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その他</a:t>
            </a:r>
            <a:r>
              <a:rPr lang="en-US" alt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7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54" name="Freeform 52"/>
          <p:cNvSpPr>
            <a:spLocks noChangeAspect="1" noEditPoints="1"/>
          </p:cNvSpPr>
          <p:nvPr/>
        </p:nvSpPr>
        <p:spPr bwMode="auto">
          <a:xfrm>
            <a:off x="2205355" y="4613910"/>
            <a:ext cx="314960" cy="314960"/>
          </a:xfrm>
          <a:custGeom>
            <a:avLst/>
            <a:gdLst>
              <a:gd name="T0" fmla="*/ 362 w 367"/>
              <a:gd name="T1" fmla="*/ 47 h 367"/>
              <a:gd name="T2" fmla="*/ 359 w 367"/>
              <a:gd name="T3" fmla="*/ 9 h 367"/>
              <a:gd name="T4" fmla="*/ 320 w 367"/>
              <a:gd name="T5" fmla="*/ 6 h 367"/>
              <a:gd name="T6" fmla="*/ 275 w 367"/>
              <a:gd name="T7" fmla="*/ 34 h 367"/>
              <a:gd name="T8" fmla="*/ 234 w 367"/>
              <a:gd name="T9" fmla="*/ 75 h 367"/>
              <a:gd name="T10" fmla="*/ 60 w 367"/>
              <a:gd name="T11" fmla="*/ 34 h 367"/>
              <a:gd name="T12" fmla="*/ 52 w 367"/>
              <a:gd name="T13" fmla="*/ 36 h 367"/>
              <a:gd name="T14" fmla="*/ 19 w 367"/>
              <a:gd name="T15" fmla="*/ 69 h 367"/>
              <a:gd name="T16" fmla="*/ 17 w 367"/>
              <a:gd name="T17" fmla="*/ 76 h 367"/>
              <a:gd name="T18" fmla="*/ 21 w 367"/>
              <a:gd name="T19" fmla="*/ 83 h 367"/>
              <a:gd name="T20" fmla="*/ 154 w 367"/>
              <a:gd name="T21" fmla="*/ 155 h 367"/>
              <a:gd name="T22" fmla="*/ 86 w 367"/>
              <a:gd name="T23" fmla="*/ 223 h 367"/>
              <a:gd name="T24" fmla="*/ 35 w 367"/>
              <a:gd name="T25" fmla="*/ 209 h 367"/>
              <a:gd name="T26" fmla="*/ 33 w 367"/>
              <a:gd name="T27" fmla="*/ 209 h 367"/>
              <a:gd name="T28" fmla="*/ 27 w 367"/>
              <a:gd name="T29" fmla="*/ 211 h 367"/>
              <a:gd name="T30" fmla="*/ 2 w 367"/>
              <a:gd name="T31" fmla="*/ 236 h 367"/>
              <a:gd name="T32" fmla="*/ 0 w 367"/>
              <a:gd name="T33" fmla="*/ 243 h 367"/>
              <a:gd name="T34" fmla="*/ 3 w 367"/>
              <a:gd name="T35" fmla="*/ 249 h 367"/>
              <a:gd name="T36" fmla="*/ 69 w 367"/>
              <a:gd name="T37" fmla="*/ 298 h 367"/>
              <a:gd name="T38" fmla="*/ 118 w 367"/>
              <a:gd name="T39" fmla="*/ 364 h 367"/>
              <a:gd name="T40" fmla="*/ 125 w 367"/>
              <a:gd name="T41" fmla="*/ 367 h 367"/>
              <a:gd name="T42" fmla="*/ 125 w 367"/>
              <a:gd name="T43" fmla="*/ 367 h 367"/>
              <a:gd name="T44" fmla="*/ 131 w 367"/>
              <a:gd name="T45" fmla="*/ 365 h 367"/>
              <a:gd name="T46" fmla="*/ 156 w 367"/>
              <a:gd name="T47" fmla="*/ 340 h 367"/>
              <a:gd name="T48" fmla="*/ 158 w 367"/>
              <a:gd name="T49" fmla="*/ 332 h 367"/>
              <a:gd name="T50" fmla="*/ 144 w 367"/>
              <a:gd name="T51" fmla="*/ 281 h 367"/>
              <a:gd name="T52" fmla="*/ 212 w 367"/>
              <a:gd name="T53" fmla="*/ 214 h 367"/>
              <a:gd name="T54" fmla="*/ 285 w 367"/>
              <a:gd name="T55" fmla="*/ 346 h 367"/>
              <a:gd name="T56" fmla="*/ 290 w 367"/>
              <a:gd name="T57" fmla="*/ 350 h 367"/>
              <a:gd name="T58" fmla="*/ 292 w 367"/>
              <a:gd name="T59" fmla="*/ 351 h 367"/>
              <a:gd name="T60" fmla="*/ 297 w 367"/>
              <a:gd name="T61" fmla="*/ 349 h 367"/>
              <a:gd name="T62" fmla="*/ 330 w 367"/>
              <a:gd name="T63" fmla="*/ 324 h 367"/>
              <a:gd name="T64" fmla="*/ 333 w 367"/>
              <a:gd name="T65" fmla="*/ 315 h 367"/>
              <a:gd name="T66" fmla="*/ 292 w 367"/>
              <a:gd name="T67" fmla="*/ 134 h 367"/>
              <a:gd name="T68" fmla="*/ 334 w 367"/>
              <a:gd name="T69" fmla="*/ 92 h 367"/>
              <a:gd name="T70" fmla="*/ 362 w 367"/>
              <a:gd name="T71" fmla="*/ 47 h 367"/>
              <a:gd name="T72" fmla="*/ 362 w 367"/>
              <a:gd name="T73" fmla="*/ 47 h 367"/>
              <a:gd name="T74" fmla="*/ 362 w 367"/>
              <a:gd name="T75" fmla="*/ 47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7" h="367">
                <a:moveTo>
                  <a:pt x="362" y="47"/>
                </a:moveTo>
                <a:cubicBezTo>
                  <a:pt x="367" y="31"/>
                  <a:pt x="366" y="18"/>
                  <a:pt x="359" y="9"/>
                </a:cubicBezTo>
                <a:cubicBezTo>
                  <a:pt x="350" y="1"/>
                  <a:pt x="337" y="0"/>
                  <a:pt x="320" y="6"/>
                </a:cubicBezTo>
                <a:cubicBezTo>
                  <a:pt x="303" y="11"/>
                  <a:pt x="289" y="20"/>
                  <a:pt x="275" y="34"/>
                </a:cubicBezTo>
                <a:cubicBezTo>
                  <a:pt x="234" y="75"/>
                  <a:pt x="234" y="75"/>
                  <a:pt x="234" y="75"/>
                </a:cubicBezTo>
                <a:cubicBezTo>
                  <a:pt x="60" y="34"/>
                  <a:pt x="60" y="34"/>
                  <a:pt x="60" y="34"/>
                </a:cubicBezTo>
                <a:cubicBezTo>
                  <a:pt x="57" y="33"/>
                  <a:pt x="55" y="34"/>
                  <a:pt x="52" y="36"/>
                </a:cubicBezTo>
                <a:cubicBezTo>
                  <a:pt x="19" y="69"/>
                  <a:pt x="19" y="69"/>
                  <a:pt x="19" y="69"/>
                </a:cubicBezTo>
                <a:cubicBezTo>
                  <a:pt x="17" y="71"/>
                  <a:pt x="16" y="74"/>
                  <a:pt x="17" y="76"/>
                </a:cubicBezTo>
                <a:cubicBezTo>
                  <a:pt x="17" y="79"/>
                  <a:pt x="19" y="81"/>
                  <a:pt x="21" y="83"/>
                </a:cubicBezTo>
                <a:cubicBezTo>
                  <a:pt x="154" y="155"/>
                  <a:pt x="154" y="155"/>
                  <a:pt x="154" y="155"/>
                </a:cubicBezTo>
                <a:cubicBezTo>
                  <a:pt x="86" y="223"/>
                  <a:pt x="86" y="223"/>
                  <a:pt x="86" y="223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35" y="209"/>
                  <a:pt x="34" y="209"/>
                  <a:pt x="33" y="209"/>
                </a:cubicBezTo>
                <a:cubicBezTo>
                  <a:pt x="31" y="209"/>
                  <a:pt x="29" y="210"/>
                  <a:pt x="27" y="211"/>
                </a:cubicBezTo>
                <a:cubicBezTo>
                  <a:pt x="2" y="236"/>
                  <a:pt x="2" y="236"/>
                  <a:pt x="2" y="236"/>
                </a:cubicBezTo>
                <a:cubicBezTo>
                  <a:pt x="1" y="239"/>
                  <a:pt x="0" y="241"/>
                  <a:pt x="0" y="243"/>
                </a:cubicBezTo>
                <a:cubicBezTo>
                  <a:pt x="0" y="246"/>
                  <a:pt x="2" y="248"/>
                  <a:pt x="3" y="249"/>
                </a:cubicBezTo>
                <a:cubicBezTo>
                  <a:pt x="69" y="298"/>
                  <a:pt x="69" y="298"/>
                  <a:pt x="69" y="298"/>
                </a:cubicBezTo>
                <a:cubicBezTo>
                  <a:pt x="118" y="364"/>
                  <a:pt x="118" y="364"/>
                  <a:pt x="118" y="364"/>
                </a:cubicBezTo>
                <a:cubicBezTo>
                  <a:pt x="120" y="366"/>
                  <a:pt x="122" y="367"/>
                  <a:pt x="125" y="367"/>
                </a:cubicBezTo>
                <a:cubicBezTo>
                  <a:pt x="125" y="367"/>
                  <a:pt x="125" y="367"/>
                  <a:pt x="125" y="367"/>
                </a:cubicBezTo>
                <a:cubicBezTo>
                  <a:pt x="128" y="367"/>
                  <a:pt x="130" y="367"/>
                  <a:pt x="131" y="365"/>
                </a:cubicBezTo>
                <a:cubicBezTo>
                  <a:pt x="156" y="340"/>
                  <a:pt x="156" y="340"/>
                  <a:pt x="156" y="340"/>
                </a:cubicBezTo>
                <a:cubicBezTo>
                  <a:pt x="158" y="338"/>
                  <a:pt x="159" y="335"/>
                  <a:pt x="158" y="332"/>
                </a:cubicBezTo>
                <a:cubicBezTo>
                  <a:pt x="144" y="281"/>
                  <a:pt x="144" y="281"/>
                  <a:pt x="144" y="281"/>
                </a:cubicBezTo>
                <a:cubicBezTo>
                  <a:pt x="212" y="214"/>
                  <a:pt x="212" y="214"/>
                  <a:pt x="212" y="214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6" y="349"/>
                  <a:pt x="288" y="350"/>
                  <a:pt x="290" y="350"/>
                </a:cubicBezTo>
                <a:cubicBezTo>
                  <a:pt x="291" y="351"/>
                  <a:pt x="291" y="351"/>
                  <a:pt x="292" y="351"/>
                </a:cubicBezTo>
                <a:cubicBezTo>
                  <a:pt x="294" y="351"/>
                  <a:pt x="296" y="350"/>
                  <a:pt x="297" y="349"/>
                </a:cubicBezTo>
                <a:cubicBezTo>
                  <a:pt x="330" y="324"/>
                  <a:pt x="330" y="324"/>
                  <a:pt x="330" y="324"/>
                </a:cubicBezTo>
                <a:cubicBezTo>
                  <a:pt x="333" y="322"/>
                  <a:pt x="334" y="319"/>
                  <a:pt x="333" y="315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334" y="92"/>
                  <a:pt x="334" y="92"/>
                  <a:pt x="334" y="92"/>
                </a:cubicBezTo>
                <a:cubicBezTo>
                  <a:pt x="347" y="79"/>
                  <a:pt x="356" y="64"/>
                  <a:pt x="362" y="47"/>
                </a:cubicBezTo>
                <a:close/>
                <a:moveTo>
                  <a:pt x="362" y="47"/>
                </a:moveTo>
                <a:cubicBezTo>
                  <a:pt x="362" y="47"/>
                  <a:pt x="362" y="47"/>
                  <a:pt x="362" y="47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82852" tIns="91426" rIns="182852" bIns="91426" numCol="1" anchor="t" anchorCtr="0" compatLnSpc="1"/>
          <a:p>
            <a:endParaRPr lang="ja-JP" altLang="en-US" sz="7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Freeform 94"/>
          <p:cNvSpPr>
            <a:spLocks noChangeAspect="1" noEditPoints="1"/>
          </p:cNvSpPr>
          <p:nvPr/>
        </p:nvSpPr>
        <p:spPr bwMode="auto">
          <a:xfrm>
            <a:off x="1294765" y="4906010"/>
            <a:ext cx="236220" cy="192405"/>
          </a:xfrm>
          <a:custGeom>
            <a:avLst/>
            <a:gdLst>
              <a:gd name="T0" fmla="*/ 434 w 451"/>
              <a:gd name="T1" fmla="*/ 0 h 367"/>
              <a:gd name="T2" fmla="*/ 155 w 451"/>
              <a:gd name="T3" fmla="*/ 5 h 367"/>
              <a:gd name="T4" fmla="*/ 150 w 451"/>
              <a:gd name="T5" fmla="*/ 67 h 367"/>
              <a:gd name="T6" fmla="*/ 93 w 451"/>
              <a:gd name="T7" fmla="*/ 70 h 367"/>
              <a:gd name="T8" fmla="*/ 28 w 451"/>
              <a:gd name="T9" fmla="*/ 130 h 367"/>
              <a:gd name="T10" fmla="*/ 19 w 451"/>
              <a:gd name="T11" fmla="*/ 146 h 367"/>
              <a:gd name="T12" fmla="*/ 17 w 451"/>
              <a:gd name="T13" fmla="*/ 165 h 367"/>
              <a:gd name="T14" fmla="*/ 17 w 451"/>
              <a:gd name="T15" fmla="*/ 184 h 367"/>
              <a:gd name="T16" fmla="*/ 5 w 451"/>
              <a:gd name="T17" fmla="*/ 272 h 367"/>
              <a:gd name="T18" fmla="*/ 1 w 451"/>
              <a:gd name="T19" fmla="*/ 291 h 367"/>
              <a:gd name="T20" fmla="*/ 9 w 451"/>
              <a:gd name="T21" fmla="*/ 298 h 367"/>
              <a:gd name="T22" fmla="*/ 21 w 451"/>
              <a:gd name="T23" fmla="*/ 300 h 367"/>
              <a:gd name="T24" fmla="*/ 33 w 451"/>
              <a:gd name="T25" fmla="*/ 300 h 367"/>
              <a:gd name="T26" fmla="*/ 70 w 451"/>
              <a:gd name="T27" fmla="*/ 348 h 367"/>
              <a:gd name="T28" fmla="*/ 164 w 451"/>
              <a:gd name="T29" fmla="*/ 348 h 367"/>
              <a:gd name="T30" fmla="*/ 284 w 451"/>
              <a:gd name="T31" fmla="*/ 300 h 367"/>
              <a:gd name="T32" fmla="*/ 350 w 451"/>
              <a:gd name="T33" fmla="*/ 367 h 367"/>
              <a:gd name="T34" fmla="*/ 417 w 451"/>
              <a:gd name="T35" fmla="*/ 300 h 367"/>
              <a:gd name="T36" fmla="*/ 430 w 451"/>
              <a:gd name="T37" fmla="*/ 300 h 367"/>
              <a:gd name="T38" fmla="*/ 442 w 451"/>
              <a:gd name="T39" fmla="*/ 298 h 367"/>
              <a:gd name="T40" fmla="*/ 449 w 451"/>
              <a:gd name="T41" fmla="*/ 291 h 367"/>
              <a:gd name="T42" fmla="*/ 451 w 451"/>
              <a:gd name="T43" fmla="*/ 17 h 367"/>
              <a:gd name="T44" fmla="*/ 140 w 451"/>
              <a:gd name="T45" fmla="*/ 324 h 367"/>
              <a:gd name="T46" fmla="*/ 93 w 451"/>
              <a:gd name="T47" fmla="*/ 324 h 367"/>
              <a:gd name="T48" fmla="*/ 93 w 451"/>
              <a:gd name="T49" fmla="*/ 277 h 367"/>
              <a:gd name="T50" fmla="*/ 140 w 451"/>
              <a:gd name="T51" fmla="*/ 277 h 367"/>
              <a:gd name="T52" fmla="*/ 140 w 451"/>
              <a:gd name="T53" fmla="*/ 324 h 367"/>
              <a:gd name="T54" fmla="*/ 50 w 451"/>
              <a:gd name="T55" fmla="*/ 167 h 367"/>
              <a:gd name="T56" fmla="*/ 52 w 451"/>
              <a:gd name="T57" fmla="*/ 153 h 367"/>
              <a:gd name="T58" fmla="*/ 109 w 451"/>
              <a:gd name="T59" fmla="*/ 100 h 367"/>
              <a:gd name="T60" fmla="*/ 150 w 451"/>
              <a:gd name="T61" fmla="*/ 167 h 367"/>
              <a:gd name="T62" fmla="*/ 350 w 451"/>
              <a:gd name="T63" fmla="*/ 334 h 367"/>
              <a:gd name="T64" fmla="*/ 317 w 451"/>
              <a:gd name="T65" fmla="*/ 300 h 367"/>
              <a:gd name="T66" fmla="*/ 350 w 451"/>
              <a:gd name="T67" fmla="*/ 267 h 367"/>
              <a:gd name="T68" fmla="*/ 384 w 451"/>
              <a:gd name="T69" fmla="*/ 300 h 367"/>
              <a:gd name="T70" fmla="*/ 374 w 451"/>
              <a:gd name="T71" fmla="*/ 324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51" h="367">
                <a:moveTo>
                  <a:pt x="446" y="5"/>
                </a:moveTo>
                <a:cubicBezTo>
                  <a:pt x="442" y="2"/>
                  <a:pt x="438" y="0"/>
                  <a:pt x="434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62" y="0"/>
                  <a:pt x="158" y="2"/>
                  <a:pt x="155" y="5"/>
                </a:cubicBezTo>
                <a:cubicBezTo>
                  <a:pt x="152" y="8"/>
                  <a:pt x="150" y="12"/>
                  <a:pt x="150" y="17"/>
                </a:cubicBezTo>
                <a:cubicBezTo>
                  <a:pt x="150" y="67"/>
                  <a:pt x="150" y="67"/>
                  <a:pt x="150" y="67"/>
                </a:cubicBezTo>
                <a:cubicBezTo>
                  <a:pt x="108" y="67"/>
                  <a:pt x="108" y="67"/>
                  <a:pt x="108" y="67"/>
                </a:cubicBezTo>
                <a:cubicBezTo>
                  <a:pt x="104" y="67"/>
                  <a:pt x="99" y="68"/>
                  <a:pt x="93" y="70"/>
                </a:cubicBezTo>
                <a:cubicBezTo>
                  <a:pt x="88" y="72"/>
                  <a:pt x="83" y="75"/>
                  <a:pt x="80" y="78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26" y="132"/>
                  <a:pt x="24" y="135"/>
                  <a:pt x="23" y="138"/>
                </a:cubicBezTo>
                <a:cubicBezTo>
                  <a:pt x="21" y="141"/>
                  <a:pt x="20" y="144"/>
                  <a:pt x="19" y="146"/>
                </a:cubicBezTo>
                <a:cubicBezTo>
                  <a:pt x="18" y="148"/>
                  <a:pt x="18" y="151"/>
                  <a:pt x="17" y="156"/>
                </a:cubicBezTo>
                <a:cubicBezTo>
                  <a:pt x="17" y="160"/>
                  <a:pt x="17" y="163"/>
                  <a:pt x="17" y="165"/>
                </a:cubicBezTo>
                <a:cubicBezTo>
                  <a:pt x="16" y="166"/>
                  <a:pt x="16" y="170"/>
                  <a:pt x="17" y="174"/>
                </a:cubicBezTo>
                <a:cubicBezTo>
                  <a:pt x="17" y="179"/>
                  <a:pt x="17" y="182"/>
                  <a:pt x="17" y="184"/>
                </a:cubicBezTo>
                <a:cubicBezTo>
                  <a:pt x="17" y="267"/>
                  <a:pt x="17" y="267"/>
                  <a:pt x="17" y="267"/>
                </a:cubicBezTo>
                <a:cubicBezTo>
                  <a:pt x="12" y="267"/>
                  <a:pt x="8" y="269"/>
                  <a:pt x="5" y="272"/>
                </a:cubicBezTo>
                <a:cubicBezTo>
                  <a:pt x="2" y="275"/>
                  <a:pt x="0" y="279"/>
                  <a:pt x="0" y="284"/>
                </a:cubicBezTo>
                <a:cubicBezTo>
                  <a:pt x="0" y="286"/>
                  <a:pt x="0" y="289"/>
                  <a:pt x="1" y="291"/>
                </a:cubicBezTo>
                <a:cubicBezTo>
                  <a:pt x="2" y="293"/>
                  <a:pt x="3" y="294"/>
                  <a:pt x="5" y="295"/>
                </a:cubicBezTo>
                <a:cubicBezTo>
                  <a:pt x="6" y="297"/>
                  <a:pt x="8" y="298"/>
                  <a:pt x="9" y="298"/>
                </a:cubicBezTo>
                <a:cubicBezTo>
                  <a:pt x="10" y="299"/>
                  <a:pt x="12" y="300"/>
                  <a:pt x="15" y="300"/>
                </a:cubicBezTo>
                <a:cubicBezTo>
                  <a:pt x="18" y="300"/>
                  <a:pt x="20" y="300"/>
                  <a:pt x="21" y="300"/>
                </a:cubicBezTo>
                <a:cubicBezTo>
                  <a:pt x="22" y="301"/>
                  <a:pt x="24" y="301"/>
                  <a:pt x="28" y="300"/>
                </a:cubicBezTo>
                <a:cubicBezTo>
                  <a:pt x="31" y="300"/>
                  <a:pt x="33" y="300"/>
                  <a:pt x="33" y="300"/>
                </a:cubicBezTo>
                <a:cubicBezTo>
                  <a:pt x="50" y="300"/>
                  <a:pt x="50" y="300"/>
                  <a:pt x="50" y="300"/>
                </a:cubicBezTo>
                <a:cubicBezTo>
                  <a:pt x="50" y="319"/>
                  <a:pt x="57" y="334"/>
                  <a:pt x="70" y="348"/>
                </a:cubicBezTo>
                <a:cubicBezTo>
                  <a:pt x="83" y="361"/>
                  <a:pt x="98" y="367"/>
                  <a:pt x="117" y="367"/>
                </a:cubicBezTo>
                <a:cubicBezTo>
                  <a:pt x="135" y="367"/>
                  <a:pt x="151" y="361"/>
                  <a:pt x="164" y="348"/>
                </a:cubicBezTo>
                <a:cubicBezTo>
                  <a:pt x="177" y="334"/>
                  <a:pt x="184" y="319"/>
                  <a:pt x="184" y="300"/>
                </a:cubicBezTo>
                <a:cubicBezTo>
                  <a:pt x="284" y="300"/>
                  <a:pt x="284" y="300"/>
                  <a:pt x="284" y="300"/>
                </a:cubicBezTo>
                <a:cubicBezTo>
                  <a:pt x="284" y="319"/>
                  <a:pt x="290" y="334"/>
                  <a:pt x="303" y="348"/>
                </a:cubicBezTo>
                <a:cubicBezTo>
                  <a:pt x="316" y="361"/>
                  <a:pt x="332" y="367"/>
                  <a:pt x="350" y="367"/>
                </a:cubicBezTo>
                <a:cubicBezTo>
                  <a:pt x="369" y="367"/>
                  <a:pt x="385" y="361"/>
                  <a:pt x="398" y="348"/>
                </a:cubicBezTo>
                <a:cubicBezTo>
                  <a:pt x="411" y="334"/>
                  <a:pt x="417" y="319"/>
                  <a:pt x="417" y="300"/>
                </a:cubicBezTo>
                <a:cubicBezTo>
                  <a:pt x="418" y="300"/>
                  <a:pt x="420" y="300"/>
                  <a:pt x="423" y="300"/>
                </a:cubicBezTo>
                <a:cubicBezTo>
                  <a:pt x="426" y="301"/>
                  <a:pt x="429" y="301"/>
                  <a:pt x="430" y="300"/>
                </a:cubicBezTo>
                <a:cubicBezTo>
                  <a:pt x="431" y="300"/>
                  <a:pt x="433" y="300"/>
                  <a:pt x="436" y="300"/>
                </a:cubicBezTo>
                <a:cubicBezTo>
                  <a:pt x="438" y="300"/>
                  <a:pt x="440" y="299"/>
                  <a:pt x="442" y="298"/>
                </a:cubicBezTo>
                <a:cubicBezTo>
                  <a:pt x="443" y="298"/>
                  <a:pt x="444" y="297"/>
                  <a:pt x="446" y="295"/>
                </a:cubicBezTo>
                <a:cubicBezTo>
                  <a:pt x="448" y="294"/>
                  <a:pt x="449" y="293"/>
                  <a:pt x="449" y="291"/>
                </a:cubicBezTo>
                <a:cubicBezTo>
                  <a:pt x="450" y="289"/>
                  <a:pt x="451" y="286"/>
                  <a:pt x="451" y="284"/>
                </a:cubicBezTo>
                <a:cubicBezTo>
                  <a:pt x="451" y="17"/>
                  <a:pt x="451" y="17"/>
                  <a:pt x="451" y="17"/>
                </a:cubicBezTo>
                <a:cubicBezTo>
                  <a:pt x="451" y="12"/>
                  <a:pt x="449" y="8"/>
                  <a:pt x="446" y="5"/>
                </a:cubicBezTo>
                <a:close/>
                <a:moveTo>
                  <a:pt x="140" y="324"/>
                </a:moveTo>
                <a:cubicBezTo>
                  <a:pt x="134" y="330"/>
                  <a:pt x="126" y="334"/>
                  <a:pt x="117" y="334"/>
                </a:cubicBezTo>
                <a:cubicBezTo>
                  <a:pt x="108" y="334"/>
                  <a:pt x="100" y="330"/>
                  <a:pt x="93" y="324"/>
                </a:cubicBezTo>
                <a:cubicBezTo>
                  <a:pt x="87" y="317"/>
                  <a:pt x="83" y="309"/>
                  <a:pt x="83" y="300"/>
                </a:cubicBezTo>
                <a:cubicBezTo>
                  <a:pt x="83" y="291"/>
                  <a:pt x="87" y="283"/>
                  <a:pt x="93" y="277"/>
                </a:cubicBezTo>
                <a:cubicBezTo>
                  <a:pt x="100" y="270"/>
                  <a:pt x="108" y="267"/>
                  <a:pt x="117" y="267"/>
                </a:cubicBezTo>
                <a:cubicBezTo>
                  <a:pt x="126" y="267"/>
                  <a:pt x="134" y="270"/>
                  <a:pt x="140" y="277"/>
                </a:cubicBezTo>
                <a:cubicBezTo>
                  <a:pt x="147" y="283"/>
                  <a:pt x="150" y="291"/>
                  <a:pt x="150" y="300"/>
                </a:cubicBezTo>
                <a:cubicBezTo>
                  <a:pt x="150" y="309"/>
                  <a:pt x="147" y="317"/>
                  <a:pt x="140" y="324"/>
                </a:cubicBezTo>
                <a:close/>
                <a:moveTo>
                  <a:pt x="150" y="167"/>
                </a:moveTo>
                <a:cubicBezTo>
                  <a:pt x="50" y="167"/>
                  <a:pt x="50" y="167"/>
                  <a:pt x="50" y="167"/>
                </a:cubicBezTo>
                <a:cubicBezTo>
                  <a:pt x="50" y="159"/>
                  <a:pt x="50" y="159"/>
                  <a:pt x="50" y="159"/>
                </a:cubicBezTo>
                <a:cubicBezTo>
                  <a:pt x="50" y="157"/>
                  <a:pt x="51" y="155"/>
                  <a:pt x="52" y="153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5" y="101"/>
                  <a:pt x="107" y="100"/>
                  <a:pt x="109" y="100"/>
                </a:cubicBezTo>
                <a:cubicBezTo>
                  <a:pt x="150" y="100"/>
                  <a:pt x="150" y="100"/>
                  <a:pt x="150" y="100"/>
                </a:cubicBezTo>
                <a:lnTo>
                  <a:pt x="150" y="167"/>
                </a:lnTo>
                <a:close/>
                <a:moveTo>
                  <a:pt x="374" y="324"/>
                </a:moveTo>
                <a:cubicBezTo>
                  <a:pt x="367" y="330"/>
                  <a:pt x="359" y="334"/>
                  <a:pt x="350" y="334"/>
                </a:cubicBezTo>
                <a:cubicBezTo>
                  <a:pt x="341" y="334"/>
                  <a:pt x="334" y="330"/>
                  <a:pt x="327" y="324"/>
                </a:cubicBezTo>
                <a:cubicBezTo>
                  <a:pt x="320" y="317"/>
                  <a:pt x="317" y="309"/>
                  <a:pt x="317" y="300"/>
                </a:cubicBezTo>
                <a:cubicBezTo>
                  <a:pt x="317" y="291"/>
                  <a:pt x="320" y="283"/>
                  <a:pt x="327" y="277"/>
                </a:cubicBezTo>
                <a:cubicBezTo>
                  <a:pt x="334" y="270"/>
                  <a:pt x="341" y="267"/>
                  <a:pt x="350" y="267"/>
                </a:cubicBezTo>
                <a:cubicBezTo>
                  <a:pt x="359" y="267"/>
                  <a:pt x="367" y="270"/>
                  <a:pt x="374" y="277"/>
                </a:cubicBezTo>
                <a:cubicBezTo>
                  <a:pt x="380" y="283"/>
                  <a:pt x="384" y="291"/>
                  <a:pt x="384" y="300"/>
                </a:cubicBezTo>
                <a:cubicBezTo>
                  <a:pt x="384" y="309"/>
                  <a:pt x="380" y="317"/>
                  <a:pt x="374" y="324"/>
                </a:cubicBezTo>
                <a:close/>
                <a:moveTo>
                  <a:pt x="374" y="324"/>
                </a:moveTo>
                <a:cubicBezTo>
                  <a:pt x="374" y="324"/>
                  <a:pt x="374" y="324"/>
                  <a:pt x="374" y="32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82852" tIns="91426" rIns="182852" bIns="91426" numCol="1" anchor="t" anchorCtr="0" compatLnSpc="1"/>
          <a:p>
            <a:endParaRPr lang="ja-JP" altLang="en-US" sz="7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3" name="グループ化 132"/>
          <p:cNvGrpSpPr>
            <a:grpSpLocks noChangeAspect="1"/>
          </p:cNvGrpSpPr>
          <p:nvPr/>
        </p:nvGrpSpPr>
        <p:grpSpPr>
          <a:xfrm>
            <a:off x="5535295" y="5805805"/>
            <a:ext cx="432000" cy="340000"/>
            <a:chOff x="6402388" y="1979612"/>
            <a:chExt cx="633412" cy="498476"/>
          </a:xfrm>
          <a:solidFill>
            <a:schemeClr val="bg1"/>
          </a:solidFill>
        </p:grpSpPr>
        <p:sp>
          <p:nvSpPr>
            <p:cNvPr id="134" name="Freeform 65"/>
            <p:cNvSpPr>
              <a:spLocks noEditPoints="1"/>
            </p:cNvSpPr>
            <p:nvPr/>
          </p:nvSpPr>
          <p:spPr bwMode="auto">
            <a:xfrm>
              <a:off x="6402388" y="1979612"/>
              <a:ext cx="498475" cy="407988"/>
            </a:xfrm>
            <a:custGeom>
              <a:avLst/>
              <a:gdLst>
                <a:gd name="T0" fmla="*/ 276 w 367"/>
                <a:gd name="T1" fmla="*/ 249 h 300"/>
                <a:gd name="T2" fmla="*/ 343 w 367"/>
                <a:gd name="T3" fmla="*/ 200 h 300"/>
                <a:gd name="T4" fmla="*/ 367 w 367"/>
                <a:gd name="T5" fmla="*/ 133 h 300"/>
                <a:gd name="T6" fmla="*/ 343 w 367"/>
                <a:gd name="T7" fmla="*/ 66 h 300"/>
                <a:gd name="T8" fmla="*/ 276 w 367"/>
                <a:gd name="T9" fmla="*/ 18 h 300"/>
                <a:gd name="T10" fmla="*/ 184 w 367"/>
                <a:gd name="T11" fmla="*/ 0 h 300"/>
                <a:gd name="T12" fmla="*/ 91 w 367"/>
                <a:gd name="T13" fmla="*/ 18 h 300"/>
                <a:gd name="T14" fmla="*/ 25 w 367"/>
                <a:gd name="T15" fmla="*/ 66 h 300"/>
                <a:gd name="T16" fmla="*/ 0 w 367"/>
                <a:gd name="T17" fmla="*/ 133 h 300"/>
                <a:gd name="T18" fmla="*/ 19 w 367"/>
                <a:gd name="T19" fmla="*/ 192 h 300"/>
                <a:gd name="T20" fmla="*/ 69 w 367"/>
                <a:gd name="T21" fmla="*/ 238 h 300"/>
                <a:gd name="T22" fmla="*/ 64 w 367"/>
                <a:gd name="T23" fmla="*/ 250 h 300"/>
                <a:gd name="T24" fmla="*/ 58 w 367"/>
                <a:gd name="T25" fmla="*/ 260 h 300"/>
                <a:gd name="T26" fmla="*/ 52 w 367"/>
                <a:gd name="T27" fmla="*/ 267 h 300"/>
                <a:gd name="T28" fmla="*/ 45 w 367"/>
                <a:gd name="T29" fmla="*/ 275 h 300"/>
                <a:gd name="T30" fmla="*/ 39 w 367"/>
                <a:gd name="T31" fmla="*/ 281 h 300"/>
                <a:gd name="T32" fmla="*/ 38 w 367"/>
                <a:gd name="T33" fmla="*/ 282 h 300"/>
                <a:gd name="T34" fmla="*/ 37 w 367"/>
                <a:gd name="T35" fmla="*/ 284 h 300"/>
                <a:gd name="T36" fmla="*/ 36 w 367"/>
                <a:gd name="T37" fmla="*/ 285 h 300"/>
                <a:gd name="T38" fmla="*/ 35 w 367"/>
                <a:gd name="T39" fmla="*/ 287 h 300"/>
                <a:gd name="T40" fmla="*/ 34 w 367"/>
                <a:gd name="T41" fmla="*/ 288 h 300"/>
                <a:gd name="T42" fmla="*/ 34 w 367"/>
                <a:gd name="T43" fmla="*/ 289 h 300"/>
                <a:gd name="T44" fmla="*/ 33 w 367"/>
                <a:gd name="T45" fmla="*/ 291 h 300"/>
                <a:gd name="T46" fmla="*/ 34 w 367"/>
                <a:gd name="T47" fmla="*/ 293 h 300"/>
                <a:gd name="T48" fmla="*/ 37 w 367"/>
                <a:gd name="T49" fmla="*/ 298 h 300"/>
                <a:gd name="T50" fmla="*/ 42 w 367"/>
                <a:gd name="T51" fmla="*/ 300 h 300"/>
                <a:gd name="T52" fmla="*/ 43 w 367"/>
                <a:gd name="T53" fmla="*/ 300 h 300"/>
                <a:gd name="T54" fmla="*/ 65 w 367"/>
                <a:gd name="T55" fmla="*/ 296 h 300"/>
                <a:gd name="T56" fmla="*/ 138 w 367"/>
                <a:gd name="T57" fmla="*/ 263 h 300"/>
                <a:gd name="T58" fmla="*/ 184 w 367"/>
                <a:gd name="T59" fmla="*/ 267 h 300"/>
                <a:gd name="T60" fmla="*/ 276 w 367"/>
                <a:gd name="T61" fmla="*/ 249 h 300"/>
                <a:gd name="T62" fmla="*/ 276 w 367"/>
                <a:gd name="T63" fmla="*/ 249 h 300"/>
                <a:gd name="T64" fmla="*/ 276 w 367"/>
                <a:gd name="T65" fmla="*/ 24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300">
                  <a:moveTo>
                    <a:pt x="276" y="249"/>
                  </a:moveTo>
                  <a:cubicBezTo>
                    <a:pt x="304" y="237"/>
                    <a:pt x="326" y="221"/>
                    <a:pt x="343" y="200"/>
                  </a:cubicBezTo>
                  <a:cubicBezTo>
                    <a:pt x="359" y="180"/>
                    <a:pt x="367" y="158"/>
                    <a:pt x="367" y="133"/>
                  </a:cubicBezTo>
                  <a:cubicBezTo>
                    <a:pt x="367" y="109"/>
                    <a:pt x="359" y="87"/>
                    <a:pt x="343" y="66"/>
                  </a:cubicBezTo>
                  <a:cubicBezTo>
                    <a:pt x="326" y="46"/>
                    <a:pt x="304" y="30"/>
                    <a:pt x="276" y="18"/>
                  </a:cubicBezTo>
                  <a:cubicBezTo>
                    <a:pt x="247" y="6"/>
                    <a:pt x="217" y="0"/>
                    <a:pt x="184" y="0"/>
                  </a:cubicBezTo>
                  <a:cubicBezTo>
                    <a:pt x="150" y="0"/>
                    <a:pt x="120" y="6"/>
                    <a:pt x="91" y="18"/>
                  </a:cubicBezTo>
                  <a:cubicBezTo>
                    <a:pt x="63" y="30"/>
                    <a:pt x="41" y="46"/>
                    <a:pt x="25" y="66"/>
                  </a:cubicBezTo>
                  <a:cubicBezTo>
                    <a:pt x="8" y="87"/>
                    <a:pt x="0" y="109"/>
                    <a:pt x="0" y="133"/>
                  </a:cubicBezTo>
                  <a:cubicBezTo>
                    <a:pt x="0" y="154"/>
                    <a:pt x="6" y="174"/>
                    <a:pt x="19" y="192"/>
                  </a:cubicBezTo>
                  <a:cubicBezTo>
                    <a:pt x="31" y="210"/>
                    <a:pt x="48" y="226"/>
                    <a:pt x="69" y="238"/>
                  </a:cubicBezTo>
                  <a:cubicBezTo>
                    <a:pt x="68" y="242"/>
                    <a:pt x="66" y="246"/>
                    <a:pt x="64" y="250"/>
                  </a:cubicBezTo>
                  <a:cubicBezTo>
                    <a:pt x="62" y="253"/>
                    <a:pt x="60" y="256"/>
                    <a:pt x="58" y="260"/>
                  </a:cubicBezTo>
                  <a:cubicBezTo>
                    <a:pt x="55" y="263"/>
                    <a:pt x="53" y="265"/>
                    <a:pt x="52" y="267"/>
                  </a:cubicBezTo>
                  <a:cubicBezTo>
                    <a:pt x="50" y="269"/>
                    <a:pt x="48" y="271"/>
                    <a:pt x="45" y="275"/>
                  </a:cubicBezTo>
                  <a:cubicBezTo>
                    <a:pt x="42" y="278"/>
                    <a:pt x="40" y="280"/>
                    <a:pt x="39" y="281"/>
                  </a:cubicBezTo>
                  <a:cubicBezTo>
                    <a:pt x="39" y="281"/>
                    <a:pt x="39" y="282"/>
                    <a:pt x="38" y="282"/>
                  </a:cubicBezTo>
                  <a:cubicBezTo>
                    <a:pt x="37" y="283"/>
                    <a:pt x="37" y="284"/>
                    <a:pt x="37" y="284"/>
                  </a:cubicBezTo>
                  <a:cubicBezTo>
                    <a:pt x="37" y="284"/>
                    <a:pt x="36" y="284"/>
                    <a:pt x="36" y="285"/>
                  </a:cubicBezTo>
                  <a:cubicBezTo>
                    <a:pt x="35" y="286"/>
                    <a:pt x="35" y="287"/>
                    <a:pt x="35" y="287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34" y="288"/>
                    <a:pt x="34" y="289"/>
                    <a:pt x="34" y="289"/>
                  </a:cubicBezTo>
                  <a:cubicBezTo>
                    <a:pt x="33" y="290"/>
                    <a:pt x="33" y="290"/>
                    <a:pt x="33" y="291"/>
                  </a:cubicBezTo>
                  <a:cubicBezTo>
                    <a:pt x="33" y="292"/>
                    <a:pt x="33" y="292"/>
                    <a:pt x="34" y="293"/>
                  </a:cubicBezTo>
                  <a:cubicBezTo>
                    <a:pt x="34" y="295"/>
                    <a:pt x="35" y="297"/>
                    <a:pt x="37" y="298"/>
                  </a:cubicBezTo>
                  <a:cubicBezTo>
                    <a:pt x="38" y="300"/>
                    <a:pt x="40" y="300"/>
                    <a:pt x="42" y="300"/>
                  </a:cubicBezTo>
                  <a:cubicBezTo>
                    <a:pt x="43" y="300"/>
                    <a:pt x="43" y="300"/>
                    <a:pt x="43" y="300"/>
                  </a:cubicBezTo>
                  <a:cubicBezTo>
                    <a:pt x="51" y="299"/>
                    <a:pt x="59" y="298"/>
                    <a:pt x="65" y="296"/>
                  </a:cubicBezTo>
                  <a:cubicBezTo>
                    <a:pt x="92" y="289"/>
                    <a:pt x="116" y="278"/>
                    <a:pt x="138" y="263"/>
                  </a:cubicBezTo>
                  <a:cubicBezTo>
                    <a:pt x="153" y="266"/>
                    <a:pt x="169" y="267"/>
                    <a:pt x="184" y="267"/>
                  </a:cubicBezTo>
                  <a:cubicBezTo>
                    <a:pt x="217" y="267"/>
                    <a:pt x="247" y="261"/>
                    <a:pt x="276" y="249"/>
                  </a:cubicBezTo>
                  <a:close/>
                  <a:moveTo>
                    <a:pt x="276" y="249"/>
                  </a:moveTo>
                  <a:cubicBezTo>
                    <a:pt x="276" y="249"/>
                    <a:pt x="276" y="249"/>
                    <a:pt x="276" y="2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  <p:sp>
          <p:nvSpPr>
            <p:cNvPr id="135" name="Freeform 66"/>
            <p:cNvSpPr>
              <a:spLocks noEditPoints="1"/>
            </p:cNvSpPr>
            <p:nvPr/>
          </p:nvSpPr>
          <p:spPr bwMode="auto">
            <a:xfrm>
              <a:off x="6619875" y="2108200"/>
              <a:ext cx="415925" cy="369888"/>
            </a:xfrm>
            <a:custGeom>
              <a:avLst/>
              <a:gdLst>
                <a:gd name="T0" fmla="*/ 288 w 306"/>
                <a:gd name="T1" fmla="*/ 165 h 273"/>
                <a:gd name="T2" fmla="*/ 306 w 306"/>
                <a:gd name="T3" fmla="*/ 106 h 273"/>
                <a:gd name="T4" fmla="*/ 287 w 306"/>
                <a:gd name="T5" fmla="*/ 46 h 273"/>
                <a:gd name="T6" fmla="*/ 233 w 306"/>
                <a:gd name="T7" fmla="*/ 0 h 273"/>
                <a:gd name="T8" fmla="*/ 239 w 306"/>
                <a:gd name="T9" fmla="*/ 39 h 273"/>
                <a:gd name="T10" fmla="*/ 222 w 306"/>
                <a:gd name="T11" fmla="*/ 106 h 273"/>
                <a:gd name="T12" fmla="*/ 172 w 306"/>
                <a:gd name="T13" fmla="*/ 161 h 273"/>
                <a:gd name="T14" fmla="*/ 103 w 306"/>
                <a:gd name="T15" fmla="*/ 195 h 273"/>
                <a:gd name="T16" fmla="*/ 23 w 306"/>
                <a:gd name="T17" fmla="*/ 206 h 273"/>
                <a:gd name="T18" fmla="*/ 0 w 306"/>
                <a:gd name="T19" fmla="*/ 205 h 273"/>
                <a:gd name="T20" fmla="*/ 123 w 306"/>
                <a:gd name="T21" fmla="*/ 240 h 273"/>
                <a:gd name="T22" fmla="*/ 169 w 306"/>
                <a:gd name="T23" fmla="*/ 236 h 273"/>
                <a:gd name="T24" fmla="*/ 241 w 306"/>
                <a:gd name="T25" fmla="*/ 269 h 273"/>
                <a:gd name="T26" fmla="*/ 263 w 306"/>
                <a:gd name="T27" fmla="*/ 273 h 273"/>
                <a:gd name="T28" fmla="*/ 269 w 306"/>
                <a:gd name="T29" fmla="*/ 271 h 273"/>
                <a:gd name="T30" fmla="*/ 273 w 306"/>
                <a:gd name="T31" fmla="*/ 266 h 273"/>
                <a:gd name="T32" fmla="*/ 273 w 306"/>
                <a:gd name="T33" fmla="*/ 264 h 273"/>
                <a:gd name="T34" fmla="*/ 273 w 306"/>
                <a:gd name="T35" fmla="*/ 262 h 273"/>
                <a:gd name="T36" fmla="*/ 272 w 306"/>
                <a:gd name="T37" fmla="*/ 261 h 273"/>
                <a:gd name="T38" fmla="*/ 272 w 306"/>
                <a:gd name="T39" fmla="*/ 259 h 273"/>
                <a:gd name="T40" fmla="*/ 271 w 306"/>
                <a:gd name="T41" fmla="*/ 258 h 273"/>
                <a:gd name="T42" fmla="*/ 270 w 306"/>
                <a:gd name="T43" fmla="*/ 257 h 273"/>
                <a:gd name="T44" fmla="*/ 268 w 306"/>
                <a:gd name="T45" fmla="*/ 255 h 273"/>
                <a:gd name="T46" fmla="*/ 267 w 306"/>
                <a:gd name="T47" fmla="*/ 254 h 273"/>
                <a:gd name="T48" fmla="*/ 261 w 306"/>
                <a:gd name="T49" fmla="*/ 248 h 273"/>
                <a:gd name="T50" fmla="*/ 255 w 306"/>
                <a:gd name="T51" fmla="*/ 240 h 273"/>
                <a:gd name="T52" fmla="*/ 249 w 306"/>
                <a:gd name="T53" fmla="*/ 232 h 273"/>
                <a:gd name="T54" fmla="*/ 242 w 306"/>
                <a:gd name="T55" fmla="*/ 222 h 273"/>
                <a:gd name="T56" fmla="*/ 237 w 306"/>
                <a:gd name="T57" fmla="*/ 211 h 273"/>
                <a:gd name="T58" fmla="*/ 288 w 306"/>
                <a:gd name="T59" fmla="*/ 165 h 273"/>
                <a:gd name="T60" fmla="*/ 288 w 306"/>
                <a:gd name="T61" fmla="*/ 165 h 273"/>
                <a:gd name="T62" fmla="*/ 288 w 306"/>
                <a:gd name="T63" fmla="*/ 16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6" h="273">
                  <a:moveTo>
                    <a:pt x="288" y="165"/>
                  </a:moveTo>
                  <a:cubicBezTo>
                    <a:pt x="300" y="147"/>
                    <a:pt x="306" y="127"/>
                    <a:pt x="306" y="106"/>
                  </a:cubicBezTo>
                  <a:cubicBezTo>
                    <a:pt x="306" y="85"/>
                    <a:pt x="300" y="65"/>
                    <a:pt x="287" y="46"/>
                  </a:cubicBezTo>
                  <a:cubicBezTo>
                    <a:pt x="274" y="28"/>
                    <a:pt x="256" y="12"/>
                    <a:pt x="233" y="0"/>
                  </a:cubicBezTo>
                  <a:cubicBezTo>
                    <a:pt x="237" y="13"/>
                    <a:pt x="239" y="26"/>
                    <a:pt x="239" y="39"/>
                  </a:cubicBezTo>
                  <a:cubicBezTo>
                    <a:pt x="239" y="63"/>
                    <a:pt x="234" y="85"/>
                    <a:pt x="222" y="106"/>
                  </a:cubicBezTo>
                  <a:cubicBezTo>
                    <a:pt x="210" y="127"/>
                    <a:pt x="194" y="145"/>
                    <a:pt x="172" y="161"/>
                  </a:cubicBezTo>
                  <a:cubicBezTo>
                    <a:pt x="152" y="176"/>
                    <a:pt x="129" y="187"/>
                    <a:pt x="103" y="195"/>
                  </a:cubicBezTo>
                  <a:cubicBezTo>
                    <a:pt x="77" y="202"/>
                    <a:pt x="51" y="206"/>
                    <a:pt x="23" y="206"/>
                  </a:cubicBezTo>
                  <a:cubicBezTo>
                    <a:pt x="17" y="206"/>
                    <a:pt x="10" y="206"/>
                    <a:pt x="0" y="205"/>
                  </a:cubicBezTo>
                  <a:cubicBezTo>
                    <a:pt x="35" y="228"/>
                    <a:pt x="76" y="240"/>
                    <a:pt x="123" y="240"/>
                  </a:cubicBezTo>
                  <a:cubicBezTo>
                    <a:pt x="138" y="240"/>
                    <a:pt x="153" y="238"/>
                    <a:pt x="169" y="236"/>
                  </a:cubicBezTo>
                  <a:cubicBezTo>
                    <a:pt x="190" y="251"/>
                    <a:pt x="214" y="262"/>
                    <a:pt x="241" y="269"/>
                  </a:cubicBezTo>
                  <a:cubicBezTo>
                    <a:pt x="247" y="270"/>
                    <a:pt x="255" y="272"/>
                    <a:pt x="263" y="273"/>
                  </a:cubicBezTo>
                  <a:cubicBezTo>
                    <a:pt x="266" y="273"/>
                    <a:pt x="267" y="273"/>
                    <a:pt x="269" y="271"/>
                  </a:cubicBezTo>
                  <a:cubicBezTo>
                    <a:pt x="271" y="270"/>
                    <a:pt x="272" y="268"/>
                    <a:pt x="273" y="266"/>
                  </a:cubicBezTo>
                  <a:cubicBezTo>
                    <a:pt x="272" y="264"/>
                    <a:pt x="273" y="264"/>
                    <a:pt x="273" y="264"/>
                  </a:cubicBezTo>
                  <a:cubicBezTo>
                    <a:pt x="273" y="264"/>
                    <a:pt x="273" y="263"/>
                    <a:pt x="273" y="262"/>
                  </a:cubicBezTo>
                  <a:cubicBezTo>
                    <a:pt x="272" y="261"/>
                    <a:pt x="272" y="261"/>
                    <a:pt x="272" y="261"/>
                  </a:cubicBezTo>
                  <a:cubicBezTo>
                    <a:pt x="272" y="259"/>
                    <a:pt x="272" y="259"/>
                    <a:pt x="272" y="259"/>
                  </a:cubicBezTo>
                  <a:cubicBezTo>
                    <a:pt x="271" y="259"/>
                    <a:pt x="271" y="258"/>
                    <a:pt x="271" y="258"/>
                  </a:cubicBezTo>
                  <a:cubicBezTo>
                    <a:pt x="270" y="257"/>
                    <a:pt x="270" y="257"/>
                    <a:pt x="270" y="257"/>
                  </a:cubicBezTo>
                  <a:cubicBezTo>
                    <a:pt x="269" y="256"/>
                    <a:pt x="269" y="256"/>
                    <a:pt x="268" y="255"/>
                  </a:cubicBezTo>
                  <a:cubicBezTo>
                    <a:pt x="268" y="255"/>
                    <a:pt x="268" y="254"/>
                    <a:pt x="267" y="254"/>
                  </a:cubicBezTo>
                  <a:cubicBezTo>
                    <a:pt x="266" y="253"/>
                    <a:pt x="264" y="251"/>
                    <a:pt x="261" y="248"/>
                  </a:cubicBezTo>
                  <a:cubicBezTo>
                    <a:pt x="258" y="244"/>
                    <a:pt x="256" y="242"/>
                    <a:pt x="255" y="240"/>
                  </a:cubicBezTo>
                  <a:cubicBezTo>
                    <a:pt x="253" y="238"/>
                    <a:pt x="251" y="236"/>
                    <a:pt x="249" y="232"/>
                  </a:cubicBezTo>
                  <a:cubicBezTo>
                    <a:pt x="246" y="229"/>
                    <a:pt x="244" y="226"/>
                    <a:pt x="242" y="222"/>
                  </a:cubicBezTo>
                  <a:cubicBezTo>
                    <a:pt x="240" y="219"/>
                    <a:pt x="239" y="215"/>
                    <a:pt x="237" y="211"/>
                  </a:cubicBezTo>
                  <a:cubicBezTo>
                    <a:pt x="258" y="198"/>
                    <a:pt x="275" y="183"/>
                    <a:pt x="288" y="165"/>
                  </a:cubicBezTo>
                  <a:close/>
                  <a:moveTo>
                    <a:pt x="288" y="165"/>
                  </a:moveTo>
                  <a:cubicBezTo>
                    <a:pt x="288" y="165"/>
                    <a:pt x="288" y="165"/>
                    <a:pt x="288" y="1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</p:grpSp>
      <p:grpSp>
        <p:nvGrpSpPr>
          <p:cNvPr id="136" name="グループ化 135"/>
          <p:cNvGrpSpPr>
            <a:grpSpLocks noChangeAspect="1"/>
          </p:cNvGrpSpPr>
          <p:nvPr/>
        </p:nvGrpSpPr>
        <p:grpSpPr>
          <a:xfrm>
            <a:off x="6558915" y="5811520"/>
            <a:ext cx="360000" cy="360000"/>
            <a:chOff x="7875588" y="506412"/>
            <a:chExt cx="633413" cy="633413"/>
          </a:xfrm>
          <a:solidFill>
            <a:schemeClr val="bg1"/>
          </a:solidFill>
        </p:grpSpPr>
        <p:sp>
          <p:nvSpPr>
            <p:cNvPr id="137" name="Freeform 27"/>
            <p:cNvSpPr>
              <a:spLocks noEditPoints="1"/>
            </p:cNvSpPr>
            <p:nvPr/>
          </p:nvSpPr>
          <p:spPr bwMode="auto">
            <a:xfrm>
              <a:off x="7875588" y="619125"/>
              <a:ext cx="520700" cy="520700"/>
            </a:xfrm>
            <a:custGeom>
              <a:avLst/>
              <a:gdLst>
                <a:gd name="T0" fmla="*/ 0 w 325"/>
                <a:gd name="T1" fmla="*/ 217 h 325"/>
                <a:gd name="T2" fmla="*/ 0 w 325"/>
                <a:gd name="T3" fmla="*/ 325 h 325"/>
                <a:gd name="T4" fmla="*/ 108 w 325"/>
                <a:gd name="T5" fmla="*/ 325 h 325"/>
                <a:gd name="T6" fmla="*/ 325 w 325"/>
                <a:gd name="T7" fmla="*/ 108 h 325"/>
                <a:gd name="T8" fmla="*/ 217 w 325"/>
                <a:gd name="T9" fmla="*/ 0 h 325"/>
                <a:gd name="T10" fmla="*/ 0 w 325"/>
                <a:gd name="T11" fmla="*/ 217 h 325"/>
                <a:gd name="T12" fmla="*/ 95 w 325"/>
                <a:gd name="T13" fmla="*/ 292 h 325"/>
                <a:gd name="T14" fmla="*/ 67 w 325"/>
                <a:gd name="T15" fmla="*/ 292 h 325"/>
                <a:gd name="T16" fmla="*/ 67 w 325"/>
                <a:gd name="T17" fmla="*/ 258 h 325"/>
                <a:gd name="T18" fmla="*/ 33 w 325"/>
                <a:gd name="T19" fmla="*/ 258 h 325"/>
                <a:gd name="T20" fmla="*/ 33 w 325"/>
                <a:gd name="T21" fmla="*/ 230 h 325"/>
                <a:gd name="T22" fmla="*/ 57 w 325"/>
                <a:gd name="T23" fmla="*/ 207 h 325"/>
                <a:gd name="T24" fmla="*/ 118 w 325"/>
                <a:gd name="T25" fmla="*/ 268 h 325"/>
                <a:gd name="T26" fmla="*/ 95 w 325"/>
                <a:gd name="T27" fmla="*/ 292 h 325"/>
                <a:gd name="T28" fmla="*/ 225 w 325"/>
                <a:gd name="T29" fmla="*/ 44 h 325"/>
                <a:gd name="T30" fmla="*/ 231 w 325"/>
                <a:gd name="T31" fmla="*/ 50 h 325"/>
                <a:gd name="T32" fmla="*/ 229 w 325"/>
                <a:gd name="T33" fmla="*/ 54 h 325"/>
                <a:gd name="T34" fmla="*/ 88 w 325"/>
                <a:gd name="T35" fmla="*/ 195 h 325"/>
                <a:gd name="T36" fmla="*/ 83 w 325"/>
                <a:gd name="T37" fmla="*/ 197 h 325"/>
                <a:gd name="T38" fmla="*/ 78 w 325"/>
                <a:gd name="T39" fmla="*/ 191 h 325"/>
                <a:gd name="T40" fmla="*/ 80 w 325"/>
                <a:gd name="T41" fmla="*/ 187 h 325"/>
                <a:gd name="T42" fmla="*/ 221 w 325"/>
                <a:gd name="T43" fmla="*/ 46 h 325"/>
                <a:gd name="T44" fmla="*/ 225 w 325"/>
                <a:gd name="T45" fmla="*/ 44 h 325"/>
                <a:gd name="T46" fmla="*/ 225 w 325"/>
                <a:gd name="T47" fmla="*/ 44 h 325"/>
                <a:gd name="T48" fmla="*/ 225 w 325"/>
                <a:gd name="T49" fmla="*/ 4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5" h="325">
                  <a:moveTo>
                    <a:pt x="0" y="217"/>
                  </a:moveTo>
                  <a:cubicBezTo>
                    <a:pt x="0" y="325"/>
                    <a:pt x="0" y="325"/>
                    <a:pt x="0" y="325"/>
                  </a:cubicBezTo>
                  <a:cubicBezTo>
                    <a:pt x="108" y="325"/>
                    <a:pt x="108" y="325"/>
                    <a:pt x="108" y="325"/>
                  </a:cubicBezTo>
                  <a:cubicBezTo>
                    <a:pt x="325" y="108"/>
                    <a:pt x="325" y="108"/>
                    <a:pt x="325" y="108"/>
                  </a:cubicBezTo>
                  <a:cubicBezTo>
                    <a:pt x="217" y="0"/>
                    <a:pt x="217" y="0"/>
                    <a:pt x="217" y="0"/>
                  </a:cubicBezTo>
                  <a:lnTo>
                    <a:pt x="0" y="217"/>
                  </a:lnTo>
                  <a:close/>
                  <a:moveTo>
                    <a:pt x="95" y="292"/>
                  </a:moveTo>
                  <a:cubicBezTo>
                    <a:pt x="67" y="292"/>
                    <a:pt x="67" y="292"/>
                    <a:pt x="67" y="292"/>
                  </a:cubicBezTo>
                  <a:cubicBezTo>
                    <a:pt x="67" y="258"/>
                    <a:pt x="67" y="258"/>
                    <a:pt x="67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30"/>
                    <a:pt x="33" y="230"/>
                    <a:pt x="33" y="230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118" y="268"/>
                    <a:pt x="118" y="268"/>
                    <a:pt x="118" y="268"/>
                  </a:cubicBezTo>
                  <a:lnTo>
                    <a:pt x="95" y="292"/>
                  </a:lnTo>
                  <a:close/>
                  <a:moveTo>
                    <a:pt x="225" y="44"/>
                  </a:moveTo>
                  <a:cubicBezTo>
                    <a:pt x="229" y="44"/>
                    <a:pt x="231" y="46"/>
                    <a:pt x="231" y="50"/>
                  </a:cubicBezTo>
                  <a:cubicBezTo>
                    <a:pt x="231" y="51"/>
                    <a:pt x="230" y="53"/>
                    <a:pt x="229" y="54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7" y="197"/>
                    <a:pt x="85" y="197"/>
                    <a:pt x="83" y="197"/>
                  </a:cubicBezTo>
                  <a:cubicBezTo>
                    <a:pt x="80" y="197"/>
                    <a:pt x="78" y="195"/>
                    <a:pt x="78" y="191"/>
                  </a:cubicBezTo>
                  <a:cubicBezTo>
                    <a:pt x="78" y="190"/>
                    <a:pt x="78" y="188"/>
                    <a:pt x="80" y="187"/>
                  </a:cubicBezTo>
                  <a:cubicBezTo>
                    <a:pt x="221" y="46"/>
                    <a:pt x="221" y="46"/>
                    <a:pt x="221" y="46"/>
                  </a:cubicBezTo>
                  <a:cubicBezTo>
                    <a:pt x="222" y="45"/>
                    <a:pt x="224" y="44"/>
                    <a:pt x="225" y="44"/>
                  </a:cubicBezTo>
                  <a:close/>
                  <a:moveTo>
                    <a:pt x="225" y="44"/>
                  </a:moveTo>
                  <a:cubicBezTo>
                    <a:pt x="225" y="44"/>
                    <a:pt x="225" y="44"/>
                    <a:pt x="225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  <p:sp>
          <p:nvSpPr>
            <p:cNvPr id="138" name="Freeform 28"/>
            <p:cNvSpPr>
              <a:spLocks noEditPoints="1"/>
            </p:cNvSpPr>
            <p:nvPr/>
          </p:nvSpPr>
          <p:spPr bwMode="auto">
            <a:xfrm>
              <a:off x="8250238" y="506412"/>
              <a:ext cx="258763" cy="258763"/>
            </a:xfrm>
            <a:custGeom>
              <a:avLst/>
              <a:gdLst>
                <a:gd name="T0" fmla="*/ 151 w 161"/>
                <a:gd name="T1" fmla="*/ 71 h 161"/>
                <a:gd name="T2" fmla="*/ 90 w 161"/>
                <a:gd name="T3" fmla="*/ 10 h 161"/>
                <a:gd name="T4" fmla="*/ 66 w 161"/>
                <a:gd name="T5" fmla="*/ 0 h 161"/>
                <a:gd name="T6" fmla="*/ 43 w 161"/>
                <a:gd name="T7" fmla="*/ 10 h 161"/>
                <a:gd name="T8" fmla="*/ 0 w 161"/>
                <a:gd name="T9" fmla="*/ 53 h 161"/>
                <a:gd name="T10" fmla="*/ 108 w 161"/>
                <a:gd name="T11" fmla="*/ 161 h 161"/>
                <a:gd name="T12" fmla="*/ 151 w 161"/>
                <a:gd name="T13" fmla="*/ 118 h 161"/>
                <a:gd name="T14" fmla="*/ 161 w 161"/>
                <a:gd name="T15" fmla="*/ 95 h 161"/>
                <a:gd name="T16" fmla="*/ 151 w 161"/>
                <a:gd name="T17" fmla="*/ 71 h 161"/>
                <a:gd name="T18" fmla="*/ 151 w 161"/>
                <a:gd name="T19" fmla="*/ 71 h 161"/>
                <a:gd name="T20" fmla="*/ 151 w 161"/>
                <a:gd name="T21" fmla="*/ 7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161">
                  <a:moveTo>
                    <a:pt x="151" y="71"/>
                  </a:moveTo>
                  <a:cubicBezTo>
                    <a:pt x="90" y="10"/>
                    <a:pt x="90" y="10"/>
                    <a:pt x="90" y="10"/>
                  </a:cubicBezTo>
                  <a:cubicBezTo>
                    <a:pt x="83" y="3"/>
                    <a:pt x="76" y="0"/>
                    <a:pt x="66" y="0"/>
                  </a:cubicBezTo>
                  <a:cubicBezTo>
                    <a:pt x="57" y="0"/>
                    <a:pt x="49" y="3"/>
                    <a:pt x="43" y="1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08" y="161"/>
                    <a:pt x="108" y="161"/>
                    <a:pt x="108" y="161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8" y="112"/>
                    <a:pt x="161" y="104"/>
                    <a:pt x="161" y="95"/>
                  </a:cubicBezTo>
                  <a:cubicBezTo>
                    <a:pt x="161" y="86"/>
                    <a:pt x="158" y="78"/>
                    <a:pt x="151" y="71"/>
                  </a:cubicBezTo>
                  <a:close/>
                  <a:moveTo>
                    <a:pt x="151" y="71"/>
                  </a:moveTo>
                  <a:cubicBezTo>
                    <a:pt x="151" y="71"/>
                    <a:pt x="151" y="71"/>
                    <a:pt x="151" y="7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</p:grpSp>
      <p:sp>
        <p:nvSpPr>
          <p:cNvPr id="141" name="Freeform 5"/>
          <p:cNvSpPr>
            <a:spLocks noChangeAspect="1" noEditPoints="1"/>
          </p:cNvSpPr>
          <p:nvPr/>
        </p:nvSpPr>
        <p:spPr bwMode="auto">
          <a:xfrm>
            <a:off x="7546340" y="5801360"/>
            <a:ext cx="396000" cy="362596"/>
          </a:xfrm>
          <a:custGeom>
            <a:avLst/>
            <a:gdLst>
              <a:gd name="T0" fmla="*/ 413 w 437"/>
              <a:gd name="T1" fmla="*/ 80 h 400"/>
              <a:gd name="T2" fmla="*/ 334 w 437"/>
              <a:gd name="T3" fmla="*/ 352 h 400"/>
              <a:gd name="T4" fmla="*/ 310 w 437"/>
              <a:gd name="T5" fmla="*/ 367 h 400"/>
              <a:gd name="T6" fmla="*/ 32 w 437"/>
              <a:gd name="T7" fmla="*/ 349 h 400"/>
              <a:gd name="T8" fmla="*/ 42 w 437"/>
              <a:gd name="T9" fmla="*/ 334 h 400"/>
              <a:gd name="T10" fmla="*/ 302 w 437"/>
              <a:gd name="T11" fmla="*/ 325 h 400"/>
              <a:gd name="T12" fmla="*/ 392 w 437"/>
              <a:gd name="T13" fmla="*/ 48 h 400"/>
              <a:gd name="T14" fmla="*/ 358 w 437"/>
              <a:gd name="T15" fmla="*/ 0 h 400"/>
              <a:gd name="T16" fmla="*/ 146 w 437"/>
              <a:gd name="T17" fmla="*/ 2 h 400"/>
              <a:gd name="T18" fmla="*/ 134 w 437"/>
              <a:gd name="T19" fmla="*/ 0 h 400"/>
              <a:gd name="T20" fmla="*/ 117 w 437"/>
              <a:gd name="T21" fmla="*/ 9 h 400"/>
              <a:gd name="T22" fmla="*/ 108 w 437"/>
              <a:gd name="T23" fmla="*/ 27 h 400"/>
              <a:gd name="T24" fmla="*/ 100 w 437"/>
              <a:gd name="T25" fmla="*/ 44 h 400"/>
              <a:gd name="T26" fmla="*/ 91 w 437"/>
              <a:gd name="T27" fmla="*/ 56 h 400"/>
              <a:gd name="T28" fmla="*/ 89 w 437"/>
              <a:gd name="T29" fmla="*/ 67 h 400"/>
              <a:gd name="T30" fmla="*/ 83 w 437"/>
              <a:gd name="T31" fmla="*/ 99 h 400"/>
              <a:gd name="T32" fmla="*/ 66 w 437"/>
              <a:gd name="T33" fmla="*/ 127 h 400"/>
              <a:gd name="T34" fmla="*/ 60 w 437"/>
              <a:gd name="T35" fmla="*/ 142 h 400"/>
              <a:gd name="T36" fmla="*/ 54 w 437"/>
              <a:gd name="T37" fmla="*/ 174 h 400"/>
              <a:gd name="T38" fmla="*/ 39 w 437"/>
              <a:gd name="T39" fmla="*/ 204 h 400"/>
              <a:gd name="T40" fmla="*/ 34 w 437"/>
              <a:gd name="T41" fmla="*/ 218 h 400"/>
              <a:gd name="T42" fmla="*/ 26 w 437"/>
              <a:gd name="T43" fmla="*/ 250 h 400"/>
              <a:gd name="T44" fmla="*/ 10 w 437"/>
              <a:gd name="T45" fmla="*/ 280 h 400"/>
              <a:gd name="T46" fmla="*/ 4 w 437"/>
              <a:gd name="T47" fmla="*/ 292 h 400"/>
              <a:gd name="T48" fmla="*/ 6 w 437"/>
              <a:gd name="T49" fmla="*/ 302 h 400"/>
              <a:gd name="T50" fmla="*/ 4 w 437"/>
              <a:gd name="T51" fmla="*/ 319 h 400"/>
              <a:gd name="T52" fmla="*/ 30 w 437"/>
              <a:gd name="T53" fmla="*/ 387 h 400"/>
              <a:gd name="T54" fmla="*/ 310 w 437"/>
              <a:gd name="T55" fmla="*/ 400 h 400"/>
              <a:gd name="T56" fmla="*/ 361 w 437"/>
              <a:gd name="T57" fmla="*/ 361 h 400"/>
              <a:gd name="T58" fmla="*/ 428 w 437"/>
              <a:gd name="T59" fmla="*/ 91 h 400"/>
              <a:gd name="T60" fmla="*/ 157 w 437"/>
              <a:gd name="T61" fmla="*/ 75 h 400"/>
              <a:gd name="T62" fmla="*/ 167 w 437"/>
              <a:gd name="T63" fmla="*/ 67 h 400"/>
              <a:gd name="T64" fmla="*/ 331 w 437"/>
              <a:gd name="T65" fmla="*/ 69 h 400"/>
              <a:gd name="T66" fmla="*/ 326 w 437"/>
              <a:gd name="T67" fmla="*/ 92 h 400"/>
              <a:gd name="T68" fmla="*/ 315 w 437"/>
              <a:gd name="T69" fmla="*/ 100 h 400"/>
              <a:gd name="T70" fmla="*/ 152 w 437"/>
              <a:gd name="T71" fmla="*/ 98 h 400"/>
              <a:gd name="T72" fmla="*/ 129 w 437"/>
              <a:gd name="T73" fmla="*/ 159 h 400"/>
              <a:gd name="T74" fmla="*/ 139 w 437"/>
              <a:gd name="T75" fmla="*/ 136 h 400"/>
              <a:gd name="T76" fmla="*/ 304 w 437"/>
              <a:gd name="T77" fmla="*/ 133 h 400"/>
              <a:gd name="T78" fmla="*/ 310 w 437"/>
              <a:gd name="T79" fmla="*/ 142 h 400"/>
              <a:gd name="T80" fmla="*/ 300 w 437"/>
              <a:gd name="T81" fmla="*/ 164 h 400"/>
              <a:gd name="T82" fmla="*/ 135 w 437"/>
              <a:gd name="T83" fmla="*/ 167 h 400"/>
              <a:gd name="T84" fmla="*/ 129 w 437"/>
              <a:gd name="T85" fmla="*/ 159 h 400"/>
              <a:gd name="T86" fmla="*/ 129 w 437"/>
              <a:gd name="T87" fmla="*/ 15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37" h="400">
                <a:moveTo>
                  <a:pt x="428" y="91"/>
                </a:moveTo>
                <a:cubicBezTo>
                  <a:pt x="425" y="86"/>
                  <a:pt x="420" y="83"/>
                  <a:pt x="413" y="80"/>
                </a:cubicBezTo>
                <a:cubicBezTo>
                  <a:pt x="413" y="86"/>
                  <a:pt x="413" y="91"/>
                  <a:pt x="412" y="95"/>
                </a:cubicBezTo>
                <a:cubicBezTo>
                  <a:pt x="334" y="352"/>
                  <a:pt x="334" y="352"/>
                  <a:pt x="334" y="352"/>
                </a:cubicBezTo>
                <a:cubicBezTo>
                  <a:pt x="332" y="357"/>
                  <a:pt x="329" y="360"/>
                  <a:pt x="324" y="363"/>
                </a:cubicBezTo>
                <a:cubicBezTo>
                  <a:pt x="320" y="366"/>
                  <a:pt x="315" y="367"/>
                  <a:pt x="310" y="367"/>
                </a:cubicBezTo>
                <a:cubicBezTo>
                  <a:pt x="69" y="367"/>
                  <a:pt x="69" y="367"/>
                  <a:pt x="69" y="367"/>
                </a:cubicBezTo>
                <a:cubicBezTo>
                  <a:pt x="48" y="367"/>
                  <a:pt x="36" y="361"/>
                  <a:pt x="32" y="349"/>
                </a:cubicBezTo>
                <a:cubicBezTo>
                  <a:pt x="30" y="344"/>
                  <a:pt x="30" y="340"/>
                  <a:pt x="32" y="338"/>
                </a:cubicBezTo>
                <a:cubicBezTo>
                  <a:pt x="34" y="335"/>
                  <a:pt x="37" y="334"/>
                  <a:pt x="42" y="334"/>
                </a:cubicBezTo>
                <a:cubicBezTo>
                  <a:pt x="268" y="334"/>
                  <a:pt x="268" y="334"/>
                  <a:pt x="268" y="334"/>
                </a:cubicBezTo>
                <a:cubicBezTo>
                  <a:pt x="285" y="334"/>
                  <a:pt x="296" y="331"/>
                  <a:pt x="302" y="325"/>
                </a:cubicBezTo>
                <a:cubicBezTo>
                  <a:pt x="308" y="319"/>
                  <a:pt x="314" y="305"/>
                  <a:pt x="321" y="285"/>
                </a:cubicBezTo>
                <a:cubicBezTo>
                  <a:pt x="392" y="48"/>
                  <a:pt x="392" y="48"/>
                  <a:pt x="392" y="48"/>
                </a:cubicBezTo>
                <a:cubicBezTo>
                  <a:pt x="396" y="36"/>
                  <a:pt x="394" y="24"/>
                  <a:pt x="387" y="15"/>
                </a:cubicBezTo>
                <a:cubicBezTo>
                  <a:pt x="380" y="5"/>
                  <a:pt x="370" y="0"/>
                  <a:pt x="358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7" y="0"/>
                  <a:pt x="152" y="1"/>
                  <a:pt x="146" y="2"/>
                </a:cubicBezTo>
                <a:cubicBezTo>
                  <a:pt x="146" y="2"/>
                  <a:pt x="146" y="2"/>
                  <a:pt x="146" y="2"/>
                </a:cubicBezTo>
                <a:cubicBezTo>
                  <a:pt x="141" y="1"/>
                  <a:pt x="137" y="0"/>
                  <a:pt x="134" y="0"/>
                </a:cubicBezTo>
                <a:cubicBezTo>
                  <a:pt x="130" y="0"/>
                  <a:pt x="127" y="1"/>
                  <a:pt x="124" y="3"/>
                </a:cubicBezTo>
                <a:cubicBezTo>
                  <a:pt x="121" y="5"/>
                  <a:pt x="119" y="7"/>
                  <a:pt x="117" y="9"/>
                </a:cubicBezTo>
                <a:cubicBezTo>
                  <a:pt x="116" y="11"/>
                  <a:pt x="114" y="14"/>
                  <a:pt x="112" y="18"/>
                </a:cubicBezTo>
                <a:cubicBezTo>
                  <a:pt x="111" y="21"/>
                  <a:pt x="109" y="24"/>
                  <a:pt x="108" y="27"/>
                </a:cubicBezTo>
                <a:cubicBezTo>
                  <a:pt x="107" y="30"/>
                  <a:pt x="106" y="33"/>
                  <a:pt x="104" y="36"/>
                </a:cubicBezTo>
                <a:cubicBezTo>
                  <a:pt x="103" y="39"/>
                  <a:pt x="101" y="42"/>
                  <a:pt x="100" y="44"/>
                </a:cubicBezTo>
                <a:cubicBezTo>
                  <a:pt x="99" y="45"/>
                  <a:pt x="97" y="47"/>
                  <a:pt x="96" y="50"/>
                </a:cubicBezTo>
                <a:cubicBezTo>
                  <a:pt x="94" y="52"/>
                  <a:pt x="92" y="54"/>
                  <a:pt x="91" y="56"/>
                </a:cubicBezTo>
                <a:cubicBezTo>
                  <a:pt x="90" y="57"/>
                  <a:pt x="89" y="59"/>
                  <a:pt x="88" y="60"/>
                </a:cubicBezTo>
                <a:cubicBezTo>
                  <a:pt x="88" y="62"/>
                  <a:pt x="88" y="64"/>
                  <a:pt x="89" y="67"/>
                </a:cubicBezTo>
                <a:cubicBezTo>
                  <a:pt x="90" y="70"/>
                  <a:pt x="90" y="72"/>
                  <a:pt x="90" y="74"/>
                </a:cubicBezTo>
                <a:cubicBezTo>
                  <a:pt x="89" y="80"/>
                  <a:pt x="87" y="89"/>
                  <a:pt x="83" y="99"/>
                </a:cubicBezTo>
                <a:cubicBezTo>
                  <a:pt x="79" y="109"/>
                  <a:pt x="75" y="116"/>
                  <a:pt x="72" y="121"/>
                </a:cubicBezTo>
                <a:cubicBezTo>
                  <a:pt x="71" y="122"/>
                  <a:pt x="69" y="124"/>
                  <a:pt x="66" y="127"/>
                </a:cubicBezTo>
                <a:cubicBezTo>
                  <a:pt x="63" y="130"/>
                  <a:pt x="61" y="133"/>
                  <a:pt x="60" y="135"/>
                </a:cubicBezTo>
                <a:cubicBezTo>
                  <a:pt x="59" y="136"/>
                  <a:pt x="59" y="138"/>
                  <a:pt x="60" y="142"/>
                </a:cubicBezTo>
                <a:cubicBezTo>
                  <a:pt x="61" y="146"/>
                  <a:pt x="61" y="149"/>
                  <a:pt x="61" y="150"/>
                </a:cubicBezTo>
                <a:cubicBezTo>
                  <a:pt x="60" y="156"/>
                  <a:pt x="58" y="164"/>
                  <a:pt x="54" y="174"/>
                </a:cubicBezTo>
                <a:cubicBezTo>
                  <a:pt x="50" y="184"/>
                  <a:pt x="47" y="192"/>
                  <a:pt x="43" y="198"/>
                </a:cubicBezTo>
                <a:cubicBezTo>
                  <a:pt x="43" y="199"/>
                  <a:pt x="41" y="201"/>
                  <a:pt x="39" y="204"/>
                </a:cubicBezTo>
                <a:cubicBezTo>
                  <a:pt x="36" y="207"/>
                  <a:pt x="35" y="209"/>
                  <a:pt x="34" y="211"/>
                </a:cubicBezTo>
                <a:cubicBezTo>
                  <a:pt x="34" y="213"/>
                  <a:pt x="34" y="215"/>
                  <a:pt x="34" y="218"/>
                </a:cubicBezTo>
                <a:cubicBezTo>
                  <a:pt x="35" y="222"/>
                  <a:pt x="35" y="225"/>
                  <a:pt x="34" y="226"/>
                </a:cubicBezTo>
                <a:cubicBezTo>
                  <a:pt x="33" y="233"/>
                  <a:pt x="30" y="241"/>
                  <a:pt x="26" y="250"/>
                </a:cubicBezTo>
                <a:cubicBezTo>
                  <a:pt x="23" y="259"/>
                  <a:pt x="19" y="267"/>
                  <a:pt x="15" y="274"/>
                </a:cubicBezTo>
                <a:cubicBezTo>
                  <a:pt x="14" y="276"/>
                  <a:pt x="12" y="278"/>
                  <a:pt x="10" y="280"/>
                </a:cubicBezTo>
                <a:cubicBezTo>
                  <a:pt x="9" y="282"/>
                  <a:pt x="7" y="285"/>
                  <a:pt x="6" y="286"/>
                </a:cubicBezTo>
                <a:cubicBezTo>
                  <a:pt x="5" y="288"/>
                  <a:pt x="4" y="290"/>
                  <a:pt x="4" y="292"/>
                </a:cubicBezTo>
                <a:cubicBezTo>
                  <a:pt x="4" y="293"/>
                  <a:pt x="4" y="294"/>
                  <a:pt x="5" y="297"/>
                </a:cubicBezTo>
                <a:cubicBezTo>
                  <a:pt x="5" y="299"/>
                  <a:pt x="6" y="301"/>
                  <a:pt x="6" y="302"/>
                </a:cubicBezTo>
                <a:cubicBezTo>
                  <a:pt x="5" y="305"/>
                  <a:pt x="5" y="308"/>
                  <a:pt x="5" y="312"/>
                </a:cubicBezTo>
                <a:cubicBezTo>
                  <a:pt x="4" y="316"/>
                  <a:pt x="4" y="318"/>
                  <a:pt x="4" y="319"/>
                </a:cubicBezTo>
                <a:cubicBezTo>
                  <a:pt x="0" y="330"/>
                  <a:pt x="0" y="341"/>
                  <a:pt x="4" y="352"/>
                </a:cubicBezTo>
                <a:cubicBezTo>
                  <a:pt x="9" y="366"/>
                  <a:pt x="18" y="377"/>
                  <a:pt x="30" y="387"/>
                </a:cubicBezTo>
                <a:cubicBezTo>
                  <a:pt x="43" y="396"/>
                  <a:pt x="56" y="400"/>
                  <a:pt x="69" y="400"/>
                </a:cubicBezTo>
                <a:cubicBezTo>
                  <a:pt x="310" y="400"/>
                  <a:pt x="310" y="400"/>
                  <a:pt x="310" y="400"/>
                </a:cubicBezTo>
                <a:cubicBezTo>
                  <a:pt x="321" y="400"/>
                  <a:pt x="332" y="397"/>
                  <a:pt x="342" y="389"/>
                </a:cubicBezTo>
                <a:cubicBezTo>
                  <a:pt x="351" y="382"/>
                  <a:pt x="358" y="372"/>
                  <a:pt x="361" y="361"/>
                </a:cubicBezTo>
                <a:cubicBezTo>
                  <a:pt x="433" y="125"/>
                  <a:pt x="433" y="125"/>
                  <a:pt x="433" y="125"/>
                </a:cubicBezTo>
                <a:cubicBezTo>
                  <a:pt x="437" y="112"/>
                  <a:pt x="435" y="101"/>
                  <a:pt x="428" y="91"/>
                </a:cubicBezTo>
                <a:close/>
                <a:moveTo>
                  <a:pt x="151" y="92"/>
                </a:moveTo>
                <a:cubicBezTo>
                  <a:pt x="157" y="75"/>
                  <a:pt x="157" y="75"/>
                  <a:pt x="157" y="75"/>
                </a:cubicBezTo>
                <a:cubicBezTo>
                  <a:pt x="157" y="73"/>
                  <a:pt x="159" y="71"/>
                  <a:pt x="161" y="69"/>
                </a:cubicBezTo>
                <a:cubicBezTo>
                  <a:pt x="163" y="68"/>
                  <a:pt x="165" y="67"/>
                  <a:pt x="167" y="67"/>
                </a:cubicBezTo>
                <a:cubicBezTo>
                  <a:pt x="326" y="67"/>
                  <a:pt x="326" y="67"/>
                  <a:pt x="326" y="67"/>
                </a:cubicBezTo>
                <a:cubicBezTo>
                  <a:pt x="328" y="67"/>
                  <a:pt x="330" y="68"/>
                  <a:pt x="331" y="69"/>
                </a:cubicBezTo>
                <a:cubicBezTo>
                  <a:pt x="332" y="71"/>
                  <a:pt x="332" y="73"/>
                  <a:pt x="332" y="75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26" y="94"/>
                  <a:pt x="324" y="96"/>
                  <a:pt x="322" y="98"/>
                </a:cubicBezTo>
                <a:cubicBezTo>
                  <a:pt x="320" y="99"/>
                  <a:pt x="318" y="100"/>
                  <a:pt x="315" y="100"/>
                </a:cubicBezTo>
                <a:cubicBezTo>
                  <a:pt x="157" y="100"/>
                  <a:pt x="157" y="100"/>
                  <a:pt x="157" y="100"/>
                </a:cubicBezTo>
                <a:cubicBezTo>
                  <a:pt x="154" y="100"/>
                  <a:pt x="153" y="99"/>
                  <a:pt x="152" y="98"/>
                </a:cubicBezTo>
                <a:cubicBezTo>
                  <a:pt x="151" y="96"/>
                  <a:pt x="150" y="94"/>
                  <a:pt x="151" y="92"/>
                </a:cubicBezTo>
                <a:close/>
                <a:moveTo>
                  <a:pt x="129" y="159"/>
                </a:moveTo>
                <a:cubicBezTo>
                  <a:pt x="135" y="142"/>
                  <a:pt x="135" y="142"/>
                  <a:pt x="135" y="142"/>
                </a:cubicBezTo>
                <a:cubicBezTo>
                  <a:pt x="136" y="140"/>
                  <a:pt x="137" y="138"/>
                  <a:pt x="139" y="136"/>
                </a:cubicBezTo>
                <a:cubicBezTo>
                  <a:pt x="141" y="134"/>
                  <a:pt x="144" y="133"/>
                  <a:pt x="146" y="133"/>
                </a:cubicBezTo>
                <a:cubicBezTo>
                  <a:pt x="304" y="133"/>
                  <a:pt x="304" y="133"/>
                  <a:pt x="304" y="133"/>
                </a:cubicBezTo>
                <a:cubicBezTo>
                  <a:pt x="307" y="133"/>
                  <a:pt x="309" y="134"/>
                  <a:pt x="310" y="136"/>
                </a:cubicBezTo>
                <a:cubicBezTo>
                  <a:pt x="311" y="138"/>
                  <a:pt x="311" y="140"/>
                  <a:pt x="310" y="142"/>
                </a:cubicBezTo>
                <a:cubicBezTo>
                  <a:pt x="305" y="159"/>
                  <a:pt x="305" y="159"/>
                  <a:pt x="305" y="159"/>
                </a:cubicBezTo>
                <a:cubicBezTo>
                  <a:pt x="304" y="161"/>
                  <a:pt x="302" y="163"/>
                  <a:pt x="300" y="164"/>
                </a:cubicBezTo>
                <a:cubicBezTo>
                  <a:pt x="298" y="166"/>
                  <a:pt x="296" y="167"/>
                  <a:pt x="294" y="167"/>
                </a:cubicBezTo>
                <a:cubicBezTo>
                  <a:pt x="135" y="167"/>
                  <a:pt x="135" y="167"/>
                  <a:pt x="135" y="167"/>
                </a:cubicBezTo>
                <a:cubicBezTo>
                  <a:pt x="133" y="167"/>
                  <a:pt x="131" y="166"/>
                  <a:pt x="130" y="164"/>
                </a:cubicBezTo>
                <a:cubicBezTo>
                  <a:pt x="129" y="163"/>
                  <a:pt x="129" y="161"/>
                  <a:pt x="129" y="159"/>
                </a:cubicBezTo>
                <a:close/>
                <a:moveTo>
                  <a:pt x="129" y="159"/>
                </a:moveTo>
                <a:cubicBezTo>
                  <a:pt x="129" y="159"/>
                  <a:pt x="129" y="159"/>
                  <a:pt x="129" y="15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82852" tIns="91426" rIns="182852" bIns="91426" numCol="1" anchor="t" anchorCtr="0" compatLnSpc="1"/>
          <a:p>
            <a:endParaRPr lang="ja-JP" altLang="en-US" sz="7200"/>
          </a:p>
        </p:txBody>
      </p:sp>
      <p:grpSp>
        <p:nvGrpSpPr>
          <p:cNvPr id="142" name="グループ化 141"/>
          <p:cNvGrpSpPr>
            <a:grpSpLocks noChangeAspect="1"/>
          </p:cNvGrpSpPr>
          <p:nvPr/>
        </p:nvGrpSpPr>
        <p:grpSpPr>
          <a:xfrm>
            <a:off x="8649970" y="5801360"/>
            <a:ext cx="252000" cy="363809"/>
            <a:chOff x="3455988" y="2832100"/>
            <a:chExt cx="635000" cy="915988"/>
          </a:xfrm>
          <a:solidFill>
            <a:schemeClr val="bg1"/>
          </a:solidFill>
        </p:grpSpPr>
        <p:sp>
          <p:nvSpPr>
            <p:cNvPr id="143" name="Freeform 51"/>
            <p:cNvSpPr>
              <a:spLocks noEditPoints="1"/>
            </p:cNvSpPr>
            <p:nvPr/>
          </p:nvSpPr>
          <p:spPr bwMode="auto">
            <a:xfrm>
              <a:off x="3598863" y="2832100"/>
              <a:ext cx="352425" cy="633413"/>
            </a:xfrm>
            <a:custGeom>
              <a:avLst/>
              <a:gdLst>
                <a:gd name="T0" fmla="*/ 83 w 167"/>
                <a:gd name="T1" fmla="*/ 300 h 300"/>
                <a:gd name="T2" fmla="*/ 142 w 167"/>
                <a:gd name="T3" fmla="*/ 276 h 300"/>
                <a:gd name="T4" fmla="*/ 167 w 167"/>
                <a:gd name="T5" fmla="*/ 217 h 300"/>
                <a:gd name="T6" fmla="*/ 167 w 167"/>
                <a:gd name="T7" fmla="*/ 83 h 300"/>
                <a:gd name="T8" fmla="*/ 142 w 167"/>
                <a:gd name="T9" fmla="*/ 25 h 300"/>
                <a:gd name="T10" fmla="*/ 83 w 167"/>
                <a:gd name="T11" fmla="*/ 0 h 300"/>
                <a:gd name="T12" fmla="*/ 24 w 167"/>
                <a:gd name="T13" fmla="*/ 25 h 300"/>
                <a:gd name="T14" fmla="*/ 0 w 167"/>
                <a:gd name="T15" fmla="*/ 83 h 300"/>
                <a:gd name="T16" fmla="*/ 0 w 167"/>
                <a:gd name="T17" fmla="*/ 217 h 300"/>
                <a:gd name="T18" fmla="*/ 24 w 167"/>
                <a:gd name="T19" fmla="*/ 276 h 300"/>
                <a:gd name="T20" fmla="*/ 83 w 167"/>
                <a:gd name="T21" fmla="*/ 300 h 300"/>
                <a:gd name="T22" fmla="*/ 83 w 167"/>
                <a:gd name="T23" fmla="*/ 300 h 300"/>
                <a:gd name="T24" fmla="*/ 83 w 167"/>
                <a:gd name="T25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300">
                  <a:moveTo>
                    <a:pt x="83" y="300"/>
                  </a:moveTo>
                  <a:cubicBezTo>
                    <a:pt x="106" y="300"/>
                    <a:pt x="126" y="292"/>
                    <a:pt x="142" y="276"/>
                  </a:cubicBezTo>
                  <a:cubicBezTo>
                    <a:pt x="158" y="259"/>
                    <a:pt x="167" y="240"/>
                    <a:pt x="167" y="217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67" y="60"/>
                    <a:pt x="158" y="41"/>
                    <a:pt x="142" y="25"/>
                  </a:cubicBezTo>
                  <a:cubicBezTo>
                    <a:pt x="126" y="8"/>
                    <a:pt x="106" y="0"/>
                    <a:pt x="83" y="0"/>
                  </a:cubicBezTo>
                  <a:cubicBezTo>
                    <a:pt x="60" y="0"/>
                    <a:pt x="41" y="8"/>
                    <a:pt x="24" y="25"/>
                  </a:cubicBezTo>
                  <a:cubicBezTo>
                    <a:pt x="8" y="41"/>
                    <a:pt x="0" y="60"/>
                    <a:pt x="0" y="83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40"/>
                    <a:pt x="8" y="259"/>
                    <a:pt x="24" y="276"/>
                  </a:cubicBezTo>
                  <a:cubicBezTo>
                    <a:pt x="41" y="292"/>
                    <a:pt x="60" y="300"/>
                    <a:pt x="83" y="300"/>
                  </a:cubicBezTo>
                  <a:close/>
                  <a:moveTo>
                    <a:pt x="83" y="300"/>
                  </a:moveTo>
                  <a:cubicBezTo>
                    <a:pt x="83" y="300"/>
                    <a:pt x="83" y="300"/>
                    <a:pt x="83" y="3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  <p:sp>
          <p:nvSpPr>
            <p:cNvPr id="144" name="Freeform 52"/>
            <p:cNvSpPr>
              <a:spLocks noEditPoints="1"/>
            </p:cNvSpPr>
            <p:nvPr/>
          </p:nvSpPr>
          <p:spPr bwMode="auto">
            <a:xfrm>
              <a:off x="3455988" y="3184525"/>
              <a:ext cx="635000" cy="563563"/>
            </a:xfrm>
            <a:custGeom>
              <a:avLst/>
              <a:gdLst>
                <a:gd name="T0" fmla="*/ 295 w 300"/>
                <a:gd name="T1" fmla="*/ 5 h 267"/>
                <a:gd name="T2" fmla="*/ 284 w 300"/>
                <a:gd name="T3" fmla="*/ 0 h 267"/>
                <a:gd name="T4" fmla="*/ 272 w 300"/>
                <a:gd name="T5" fmla="*/ 5 h 267"/>
                <a:gd name="T6" fmla="*/ 267 w 300"/>
                <a:gd name="T7" fmla="*/ 17 h 267"/>
                <a:gd name="T8" fmla="*/ 267 w 300"/>
                <a:gd name="T9" fmla="*/ 50 h 267"/>
                <a:gd name="T10" fmla="*/ 233 w 300"/>
                <a:gd name="T11" fmla="*/ 132 h 267"/>
                <a:gd name="T12" fmla="*/ 150 w 300"/>
                <a:gd name="T13" fmla="*/ 167 h 267"/>
                <a:gd name="T14" fmla="*/ 68 w 300"/>
                <a:gd name="T15" fmla="*/ 132 h 267"/>
                <a:gd name="T16" fmla="*/ 33 w 300"/>
                <a:gd name="T17" fmla="*/ 50 h 267"/>
                <a:gd name="T18" fmla="*/ 33 w 300"/>
                <a:gd name="T19" fmla="*/ 17 h 267"/>
                <a:gd name="T20" fmla="*/ 28 w 300"/>
                <a:gd name="T21" fmla="*/ 5 h 267"/>
                <a:gd name="T22" fmla="*/ 17 w 300"/>
                <a:gd name="T23" fmla="*/ 0 h 267"/>
                <a:gd name="T24" fmla="*/ 5 w 300"/>
                <a:gd name="T25" fmla="*/ 5 h 267"/>
                <a:gd name="T26" fmla="*/ 0 w 300"/>
                <a:gd name="T27" fmla="*/ 17 h 267"/>
                <a:gd name="T28" fmla="*/ 0 w 300"/>
                <a:gd name="T29" fmla="*/ 50 h 267"/>
                <a:gd name="T30" fmla="*/ 38 w 300"/>
                <a:gd name="T31" fmla="*/ 150 h 267"/>
                <a:gd name="T32" fmla="*/ 133 w 300"/>
                <a:gd name="T33" fmla="*/ 199 h 267"/>
                <a:gd name="T34" fmla="*/ 133 w 300"/>
                <a:gd name="T35" fmla="*/ 233 h 267"/>
                <a:gd name="T36" fmla="*/ 67 w 300"/>
                <a:gd name="T37" fmla="*/ 233 h 267"/>
                <a:gd name="T38" fmla="*/ 55 w 300"/>
                <a:gd name="T39" fmla="*/ 238 h 267"/>
                <a:gd name="T40" fmla="*/ 50 w 300"/>
                <a:gd name="T41" fmla="*/ 250 h 267"/>
                <a:gd name="T42" fmla="*/ 55 w 300"/>
                <a:gd name="T43" fmla="*/ 262 h 267"/>
                <a:gd name="T44" fmla="*/ 67 w 300"/>
                <a:gd name="T45" fmla="*/ 267 h 267"/>
                <a:gd name="T46" fmla="*/ 234 w 300"/>
                <a:gd name="T47" fmla="*/ 267 h 267"/>
                <a:gd name="T48" fmla="*/ 245 w 300"/>
                <a:gd name="T49" fmla="*/ 262 h 267"/>
                <a:gd name="T50" fmla="*/ 250 w 300"/>
                <a:gd name="T51" fmla="*/ 250 h 267"/>
                <a:gd name="T52" fmla="*/ 245 w 300"/>
                <a:gd name="T53" fmla="*/ 238 h 267"/>
                <a:gd name="T54" fmla="*/ 234 w 300"/>
                <a:gd name="T55" fmla="*/ 233 h 267"/>
                <a:gd name="T56" fmla="*/ 167 w 300"/>
                <a:gd name="T57" fmla="*/ 233 h 267"/>
                <a:gd name="T58" fmla="*/ 167 w 300"/>
                <a:gd name="T59" fmla="*/ 199 h 267"/>
                <a:gd name="T60" fmla="*/ 262 w 300"/>
                <a:gd name="T61" fmla="*/ 150 h 267"/>
                <a:gd name="T62" fmla="*/ 300 w 300"/>
                <a:gd name="T63" fmla="*/ 50 h 267"/>
                <a:gd name="T64" fmla="*/ 300 w 300"/>
                <a:gd name="T65" fmla="*/ 17 h 267"/>
                <a:gd name="T66" fmla="*/ 295 w 300"/>
                <a:gd name="T67" fmla="*/ 5 h 267"/>
                <a:gd name="T68" fmla="*/ 295 w 300"/>
                <a:gd name="T69" fmla="*/ 5 h 267"/>
                <a:gd name="T70" fmla="*/ 295 w 300"/>
                <a:gd name="T71" fmla="*/ 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0" h="267">
                  <a:moveTo>
                    <a:pt x="295" y="5"/>
                  </a:moveTo>
                  <a:cubicBezTo>
                    <a:pt x="292" y="2"/>
                    <a:pt x="288" y="0"/>
                    <a:pt x="284" y="0"/>
                  </a:cubicBezTo>
                  <a:cubicBezTo>
                    <a:pt x="279" y="0"/>
                    <a:pt x="275" y="2"/>
                    <a:pt x="272" y="5"/>
                  </a:cubicBezTo>
                  <a:cubicBezTo>
                    <a:pt x="269" y="8"/>
                    <a:pt x="267" y="12"/>
                    <a:pt x="267" y="17"/>
                  </a:cubicBezTo>
                  <a:cubicBezTo>
                    <a:pt x="267" y="50"/>
                    <a:pt x="267" y="50"/>
                    <a:pt x="267" y="50"/>
                  </a:cubicBezTo>
                  <a:cubicBezTo>
                    <a:pt x="267" y="82"/>
                    <a:pt x="256" y="110"/>
                    <a:pt x="233" y="132"/>
                  </a:cubicBezTo>
                  <a:cubicBezTo>
                    <a:pt x="210" y="155"/>
                    <a:pt x="182" y="167"/>
                    <a:pt x="150" y="167"/>
                  </a:cubicBezTo>
                  <a:cubicBezTo>
                    <a:pt x="118" y="167"/>
                    <a:pt x="91" y="155"/>
                    <a:pt x="68" y="132"/>
                  </a:cubicBezTo>
                  <a:cubicBezTo>
                    <a:pt x="45" y="110"/>
                    <a:pt x="33" y="82"/>
                    <a:pt x="33" y="5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2"/>
                    <a:pt x="32" y="8"/>
                    <a:pt x="28" y="5"/>
                  </a:cubicBezTo>
                  <a:cubicBezTo>
                    <a:pt x="25" y="2"/>
                    <a:pt x="21" y="0"/>
                    <a:pt x="17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88"/>
                    <a:pt x="13" y="122"/>
                    <a:pt x="38" y="150"/>
                  </a:cubicBezTo>
                  <a:cubicBezTo>
                    <a:pt x="64" y="179"/>
                    <a:pt x="96" y="195"/>
                    <a:pt x="133" y="199"/>
                  </a:cubicBezTo>
                  <a:cubicBezTo>
                    <a:pt x="133" y="233"/>
                    <a:pt x="133" y="233"/>
                    <a:pt x="133" y="233"/>
                  </a:cubicBezTo>
                  <a:cubicBezTo>
                    <a:pt x="67" y="233"/>
                    <a:pt x="67" y="233"/>
                    <a:pt x="67" y="233"/>
                  </a:cubicBezTo>
                  <a:cubicBezTo>
                    <a:pt x="62" y="233"/>
                    <a:pt x="58" y="235"/>
                    <a:pt x="55" y="238"/>
                  </a:cubicBezTo>
                  <a:cubicBezTo>
                    <a:pt x="52" y="242"/>
                    <a:pt x="50" y="246"/>
                    <a:pt x="50" y="250"/>
                  </a:cubicBezTo>
                  <a:cubicBezTo>
                    <a:pt x="50" y="255"/>
                    <a:pt x="52" y="259"/>
                    <a:pt x="55" y="262"/>
                  </a:cubicBezTo>
                  <a:cubicBezTo>
                    <a:pt x="58" y="265"/>
                    <a:pt x="62" y="267"/>
                    <a:pt x="67" y="267"/>
                  </a:cubicBezTo>
                  <a:cubicBezTo>
                    <a:pt x="234" y="267"/>
                    <a:pt x="234" y="267"/>
                    <a:pt x="234" y="267"/>
                  </a:cubicBezTo>
                  <a:cubicBezTo>
                    <a:pt x="238" y="267"/>
                    <a:pt x="242" y="265"/>
                    <a:pt x="245" y="262"/>
                  </a:cubicBezTo>
                  <a:cubicBezTo>
                    <a:pt x="249" y="259"/>
                    <a:pt x="250" y="255"/>
                    <a:pt x="250" y="250"/>
                  </a:cubicBezTo>
                  <a:cubicBezTo>
                    <a:pt x="250" y="246"/>
                    <a:pt x="249" y="242"/>
                    <a:pt x="245" y="238"/>
                  </a:cubicBezTo>
                  <a:cubicBezTo>
                    <a:pt x="242" y="235"/>
                    <a:pt x="238" y="233"/>
                    <a:pt x="234" y="233"/>
                  </a:cubicBezTo>
                  <a:cubicBezTo>
                    <a:pt x="167" y="233"/>
                    <a:pt x="167" y="233"/>
                    <a:pt x="167" y="233"/>
                  </a:cubicBezTo>
                  <a:cubicBezTo>
                    <a:pt x="167" y="199"/>
                    <a:pt x="167" y="199"/>
                    <a:pt x="167" y="199"/>
                  </a:cubicBezTo>
                  <a:cubicBezTo>
                    <a:pt x="205" y="195"/>
                    <a:pt x="236" y="179"/>
                    <a:pt x="262" y="150"/>
                  </a:cubicBezTo>
                  <a:cubicBezTo>
                    <a:pt x="288" y="122"/>
                    <a:pt x="300" y="88"/>
                    <a:pt x="300" y="50"/>
                  </a:cubicBezTo>
                  <a:cubicBezTo>
                    <a:pt x="300" y="17"/>
                    <a:pt x="300" y="17"/>
                    <a:pt x="300" y="17"/>
                  </a:cubicBezTo>
                  <a:cubicBezTo>
                    <a:pt x="300" y="12"/>
                    <a:pt x="299" y="8"/>
                    <a:pt x="295" y="5"/>
                  </a:cubicBezTo>
                  <a:close/>
                  <a:moveTo>
                    <a:pt x="295" y="5"/>
                  </a:moveTo>
                  <a:cubicBezTo>
                    <a:pt x="295" y="5"/>
                    <a:pt x="295" y="5"/>
                    <a:pt x="29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WPS Presentation</Application>
  <PresentationFormat>宽屏</PresentationFormat>
  <Paragraphs>62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ＭＳ Ｐゴシック</vt:lpstr>
      <vt:lpstr>Wingdings</vt:lpstr>
      <vt:lpstr>Noto Sans CJK JP Black</vt:lpstr>
      <vt:lpstr>Noto Sans CJK JP Medium</vt:lpstr>
      <vt:lpstr>Arial</vt:lpstr>
      <vt:lpstr>BIZ UDPゴシック</vt:lpstr>
      <vt:lpstr>ヒラギノ明朝 ProN W3</vt:lpstr>
      <vt:lpstr>ヒラギノ明朝 ProN W6</vt:lpstr>
      <vt:lpstr>Calibri</vt:lpstr>
      <vt:lpstr>Microsoft YaHei</vt:lpstr>
      <vt:lpstr>ＭＳ Ｐゴシック</vt:lpstr>
      <vt:lpstr>Arial Unicode MS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52</cp:revision>
  <dcterms:created xsi:type="dcterms:W3CDTF">2023-03-16T02:34:00Z</dcterms:created>
  <dcterms:modified xsi:type="dcterms:W3CDTF">2023-06-16T09:36:32Z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