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386" userDrawn="1">
          <p15:clr>
            <a:srgbClr val="A4A3A4"/>
          </p15:clr>
        </p15:guide>
        <p15:guide id="4" pos="6720" userDrawn="1">
          <p15:clr>
            <a:srgbClr val="A4A3A4"/>
          </p15:clr>
        </p15:guide>
        <p15:guide id="5" orient="horz" pos="459" userDrawn="1">
          <p15:clr>
            <a:srgbClr val="A4A3A4"/>
          </p15:clr>
        </p15:guide>
        <p15:guide id="6" orient="horz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262626"/>
    <a:srgbClr val="FAFAF5"/>
    <a:srgbClr val="F5F5EB"/>
    <a:srgbClr val="F7F7F7"/>
    <a:srgbClr val="6F8BC3"/>
    <a:srgbClr val="0848BC"/>
    <a:srgbClr val="DCE3D9"/>
    <a:srgbClr val="CBDCC6"/>
    <a:srgbClr val="DC8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4" autoAdjust="0"/>
    <p:restoredTop sz="94737" autoAdjust="0"/>
  </p:normalViewPr>
  <p:slideViewPr>
    <p:cSldViewPr snapToGrid="0" showGuides="1">
      <p:cViewPr>
        <p:scale>
          <a:sx n="50" d="100"/>
          <a:sy n="50" d="100"/>
        </p:scale>
        <p:origin x="1838" y="581"/>
      </p:cViewPr>
      <p:guideLst>
        <p:guide orient="horz" pos="2160"/>
        <p:guide pos="3840"/>
        <p:guide pos="3386"/>
        <p:guide pos="6720"/>
        <p:guide orient="horz" pos="459"/>
        <p:guide orient="horz"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65BFA-F50D-E404-2DE9-ADDBE1E4F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50E8CE-214D-2104-6D6A-F9C1712CC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F4AFB9-80B9-F6DC-580C-A681764D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DE7C1F-8946-E9A6-7F3E-7C547177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E90796-349F-86B1-7A80-657A4241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06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B91AA-4455-5370-3B13-35BFAEB5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DF8E06-DB26-6740-C79A-530D3EDD5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C1CB41-4742-7605-DF7F-A642D43E3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8327A-3B13-ACEA-FD75-A800F785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9E239E-8617-F47F-1B81-8E2F89F1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5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E81F55-2647-C42E-DB3A-DCAF69E2B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9DAF65-2C53-812F-9B43-8F8D7CCAA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0CA407-C921-110F-64BE-C3EF6034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6CE6B-A12C-9F4E-D4A2-5E717728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FC2DA3-E887-EF96-61F5-8805CD0A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9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B9C4C1-CCA0-66F8-2C24-5029811A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2B84A0-949B-BFFC-45A6-554E63BA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3C9E86-5682-01E6-8D15-76E6BB3B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333FD-EFCB-A565-C3B0-153CBC0D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5588A7-9474-D8AF-8F4D-01DA54E9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32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F2E734-81C9-62B9-1EDA-0D21D5F3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3C9A2B-3302-CA67-76CF-80E26491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753E8-9A86-2142-624A-8D517D598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FA57CE-745E-F515-771C-74F969AF1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FB4D6A-F0CD-77A9-088E-4C9E8B25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73DDFF-54C3-F427-3FBC-4D5240D2F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69A0B9-E5C7-37C5-6123-2BD555B68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307EA2-25AB-56CA-B915-89471E976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E739BA-7DD9-AF8E-5F26-31EC9A46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1D5FF4-76F0-2E27-5F2A-D136B175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83F5CA-532B-D8BC-5898-2EF17778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7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DC779-C89B-35B1-6E78-D7FE00012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5F921B-9556-9A7D-1812-DC48665CC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A196DF-1BB1-0BE6-5F25-13F0B41CC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CAE611-2704-6438-0D5F-05FC7EA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BC1264-6D35-4957-853B-EF2B5FA93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93A623-59E6-C4B2-D18B-881BFBF4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A6F20E-8FDF-7FAA-C0A4-EC8D9CBB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387E25-EC6C-3340-FBA7-1EF10D8D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50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F8335F-800F-8DDE-9206-81B2BEFA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F44FD1-46B2-9AED-95C0-6A7F4C03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5799A5-5B4F-4304-7CAF-4BEB334B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73B404-DF7B-905B-4C6C-6242E851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8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2B61FD-AA51-FCBF-FD5B-69B63DC3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6200B0-90F2-510D-D908-EBC5BAF4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DF653E-3566-92BA-706B-7B84B76D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0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AEEAF-832E-5CEA-428C-C3BAE5459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A9F3F8-9C1D-7F1F-E13F-081D2406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7CC3A2-DB11-E32A-64A8-16222E4C1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AA10E6-7102-A71A-C2DD-FB208CA8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331616-DBC0-605C-0850-F983EF5C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A7BC8F-332F-B489-21FC-D10146C69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46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E97B21-243C-08BC-8B0B-8B5BF54A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8106DC-4C36-0BD1-E04D-D88F94B7D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BC8703-239F-825E-F1A4-5E2DBF991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763970-9B04-5F2F-7DAE-760C43E2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6D0AEA-1A71-6508-C86B-27B39EBB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131D99-40F9-D4BE-86A1-D72ED247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A78C10-B09F-6010-80D5-106D28AE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D75CE4-5FE7-22FC-8967-6406D3233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959D9E-5630-7228-C412-C868AEBE8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BF4D8E-EB0E-493D-A9CA-7BF1BE3C015B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A5976B-D8BB-2E31-C20C-7DC91D922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A84279-2833-34D2-59D6-E6ADE4319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8A4AE-2684-4B3E-A257-58BFDA3E5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47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653699-8943-CABF-6698-00AEAF780A58}"/>
              </a:ext>
            </a:extLst>
          </p:cNvPr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B5DF223-8F56-9285-4472-9ED2F741AA9B}"/>
              </a:ext>
            </a:extLst>
          </p:cNvPr>
          <p:cNvCxnSpPr>
            <a:cxnSpLocks/>
          </p:cNvCxnSpPr>
          <p:nvPr/>
        </p:nvCxnSpPr>
        <p:spPr>
          <a:xfrm>
            <a:off x="3576000" y="2525846"/>
            <a:ext cx="5040000" cy="0"/>
          </a:xfrm>
          <a:prstGeom prst="line">
            <a:avLst/>
          </a:prstGeom>
          <a:ln w="254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EB5248C-9A79-45B6-88E3-57E2FC62AA9C}"/>
              </a:ext>
            </a:extLst>
          </p:cNvPr>
          <p:cNvCxnSpPr>
            <a:cxnSpLocks/>
          </p:cNvCxnSpPr>
          <p:nvPr/>
        </p:nvCxnSpPr>
        <p:spPr>
          <a:xfrm>
            <a:off x="5148577" y="4060006"/>
            <a:ext cx="3467423" cy="0"/>
          </a:xfrm>
          <a:prstGeom prst="line">
            <a:avLst/>
          </a:prstGeom>
          <a:ln w="254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F67AFE4-3AF3-2E18-3DC3-E7A0296967ED}"/>
              </a:ext>
            </a:extLst>
          </p:cNvPr>
          <p:cNvCxnSpPr>
            <a:cxnSpLocks/>
          </p:cNvCxnSpPr>
          <p:nvPr/>
        </p:nvCxnSpPr>
        <p:spPr>
          <a:xfrm>
            <a:off x="5148577" y="909000"/>
            <a:ext cx="0" cy="5040000"/>
          </a:xfrm>
          <a:prstGeom prst="line">
            <a:avLst/>
          </a:prstGeom>
          <a:ln w="254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ED94049-6DDB-AEDD-7561-7B298D7458F3}"/>
              </a:ext>
            </a:extLst>
          </p:cNvPr>
          <p:cNvCxnSpPr>
            <a:cxnSpLocks/>
          </p:cNvCxnSpPr>
          <p:nvPr/>
        </p:nvCxnSpPr>
        <p:spPr>
          <a:xfrm>
            <a:off x="6611617" y="857066"/>
            <a:ext cx="0" cy="5162550"/>
          </a:xfrm>
          <a:prstGeom prst="line">
            <a:avLst/>
          </a:prstGeom>
          <a:ln w="127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960C40F-6D78-93E7-5C2A-D536E66D8BBE}"/>
              </a:ext>
            </a:extLst>
          </p:cNvPr>
          <p:cNvCxnSpPr>
            <a:cxnSpLocks/>
          </p:cNvCxnSpPr>
          <p:nvPr/>
        </p:nvCxnSpPr>
        <p:spPr>
          <a:xfrm>
            <a:off x="3509958" y="5157286"/>
            <a:ext cx="3858579" cy="0"/>
          </a:xfrm>
          <a:prstGeom prst="line">
            <a:avLst/>
          </a:prstGeom>
          <a:ln w="127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86EB53B-843F-DDCF-BF68-E8881FB769CB}"/>
              </a:ext>
            </a:extLst>
          </p:cNvPr>
          <p:cNvCxnSpPr>
            <a:cxnSpLocks/>
          </p:cNvCxnSpPr>
          <p:nvPr/>
        </p:nvCxnSpPr>
        <p:spPr>
          <a:xfrm>
            <a:off x="6611617" y="1850841"/>
            <a:ext cx="2060263" cy="0"/>
          </a:xfrm>
          <a:prstGeom prst="line">
            <a:avLst/>
          </a:prstGeom>
          <a:ln w="127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8E2B965-21CE-2F5D-D155-5F0953FBC2EF}"/>
              </a:ext>
            </a:extLst>
          </p:cNvPr>
          <p:cNvCxnSpPr>
            <a:cxnSpLocks/>
          </p:cNvCxnSpPr>
          <p:nvPr/>
        </p:nvCxnSpPr>
        <p:spPr>
          <a:xfrm>
            <a:off x="7368537" y="5157286"/>
            <a:ext cx="1303343" cy="791714"/>
          </a:xfrm>
          <a:prstGeom prst="line">
            <a:avLst/>
          </a:prstGeom>
          <a:ln w="1270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EA46073-9857-3295-5A41-1FF67F40BEA5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2450216"/>
            <a:ext cx="468000" cy="170715"/>
            <a:chOff x="11689982" y="3711812"/>
            <a:chExt cx="2303076" cy="840105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60041467-55BE-1D75-31FE-1DFF2581C7D1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4E38B4EA-1AB9-9095-22FC-39B40A8915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EC9669EF-927B-062C-C6F2-10DE31DE65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CF948E9-8C37-248F-844F-96FD2B3671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1EA6212-556F-83E9-B5C6-42F1BCEB54B9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3973365"/>
            <a:ext cx="468000" cy="170715"/>
            <a:chOff x="11689982" y="3711812"/>
            <a:chExt cx="2303076" cy="840105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A41B92CB-9CE9-A254-C9E8-02ED3A7F9BF8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6D73E2DF-C09B-6395-36AD-71BAC1AAE5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63E46968-4C77-AFA2-1DF6-98E841283B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528C2A69-2524-18D2-C9F6-9AB4A8212B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C1FC5CA-6DC1-9D3A-2D5E-A26CF6374EAF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46050" cap="sq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ECF40F26-DD89-2584-8042-51D1F9E8CD5F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04775" cap="sq">
            <a:solidFill>
              <a:schemeClr val="bg1"/>
            </a:solidFill>
            <a:prstDash val="dash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2C51E86-BCC8-CEC3-9F33-D6ADDADA2F38}"/>
              </a:ext>
            </a:extLst>
          </p:cNvPr>
          <p:cNvSpPr/>
          <p:nvPr/>
        </p:nvSpPr>
        <p:spPr>
          <a:xfrm>
            <a:off x="4509837" y="1103446"/>
            <a:ext cx="1260000" cy="36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945CF67-E7D9-A530-913C-8D9ADE50F6BA}"/>
              </a:ext>
            </a:extLst>
          </p:cNvPr>
          <p:cNvSpPr txBox="1"/>
          <p:nvPr/>
        </p:nvSpPr>
        <p:spPr>
          <a:xfrm>
            <a:off x="4694528" y="114632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○○○駅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A2B8DAB-F930-DC5E-6217-C376F4C5DDDF}"/>
              </a:ext>
            </a:extLst>
          </p:cNvPr>
          <p:cNvSpPr txBox="1"/>
          <p:nvPr/>
        </p:nvSpPr>
        <p:spPr>
          <a:xfrm>
            <a:off x="6657337" y="2681555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●○○市役所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A739F4-670E-4315-12B2-4AC56ADC51A8}"/>
              </a:ext>
            </a:extLst>
          </p:cNvPr>
          <p:cNvSpPr txBox="1"/>
          <p:nvPr/>
        </p:nvSpPr>
        <p:spPr>
          <a:xfrm>
            <a:off x="6657337" y="362696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●○○ホテル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BE9B6C-133D-3563-E8AE-77AE5C029277}"/>
              </a:ext>
            </a:extLst>
          </p:cNvPr>
          <p:cNvSpPr txBox="1"/>
          <p:nvPr/>
        </p:nvSpPr>
        <p:spPr>
          <a:xfrm>
            <a:off x="6657337" y="421571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●○○ビル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75F1E743-3F3A-CDF7-14D3-70E0F6BB8855}"/>
              </a:ext>
            </a:extLst>
          </p:cNvPr>
          <p:cNvSpPr/>
          <p:nvPr/>
        </p:nvSpPr>
        <p:spPr>
          <a:xfrm>
            <a:off x="3442332" y="2835443"/>
            <a:ext cx="1346241" cy="2101710"/>
          </a:xfrm>
          <a:prstGeom prst="roundRect">
            <a:avLst>
              <a:gd name="adj" fmla="val 761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3CFEF3-C7E1-5ADC-3A17-260982397418}"/>
              </a:ext>
            </a:extLst>
          </p:cNvPr>
          <p:cNvSpPr txBox="1"/>
          <p:nvPr/>
        </p:nvSpPr>
        <p:spPr>
          <a:xfrm>
            <a:off x="3843583" y="362468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公園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794B9D9-4106-75F4-E92B-CC99A0853FF4}"/>
              </a:ext>
            </a:extLst>
          </p:cNvPr>
          <p:cNvSpPr txBox="1"/>
          <p:nvPr/>
        </p:nvSpPr>
        <p:spPr>
          <a:xfrm>
            <a:off x="3952245" y="524215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ガソリン●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スタンド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727E7DD-7FD6-54DC-5F45-F40B8B214A9C}"/>
              </a:ext>
            </a:extLst>
          </p:cNvPr>
          <p:cNvSpPr txBox="1"/>
          <p:nvPr/>
        </p:nvSpPr>
        <p:spPr>
          <a:xfrm>
            <a:off x="3712815" y="237987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○○通り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1E551008-4DF8-3F42-C099-D36D51DB37C0}"/>
              </a:ext>
            </a:extLst>
          </p:cNvPr>
          <p:cNvSpPr/>
          <p:nvPr/>
        </p:nvSpPr>
        <p:spPr>
          <a:xfrm>
            <a:off x="6841692" y="5335503"/>
            <a:ext cx="1763558" cy="581897"/>
          </a:xfrm>
          <a:prstGeom prst="roundRect">
            <a:avLst>
              <a:gd name="adj" fmla="val 7611"/>
            </a:avLst>
          </a:prstGeom>
          <a:solidFill>
            <a:srgbClr val="0848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ED130448-0B13-2EE0-B1B9-3888CED6D1AE}"/>
              </a:ext>
            </a:extLst>
          </p:cNvPr>
          <p:cNvSpPr>
            <a:spLocks noChangeAspect="1"/>
          </p:cNvSpPr>
          <p:nvPr/>
        </p:nvSpPr>
        <p:spPr>
          <a:xfrm>
            <a:off x="6204283" y="5289489"/>
            <a:ext cx="258663" cy="258663"/>
          </a:xfrm>
          <a:prstGeom prst="ellipse">
            <a:avLst/>
          </a:prstGeom>
          <a:solidFill>
            <a:srgbClr val="0848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58">
            <a:extLst>
              <a:ext uri="{FF2B5EF4-FFF2-40B4-BE49-F238E27FC236}">
                <a16:creationId xmlns:a16="http://schemas.microsoft.com/office/drawing/2014/main" id="{B1EB6C1A-CB42-8453-C0E5-3A302FEF775F}"/>
              </a:ext>
            </a:extLst>
          </p:cNvPr>
          <p:cNvSpPr/>
          <p:nvPr/>
        </p:nvSpPr>
        <p:spPr>
          <a:xfrm rot="16200000">
            <a:off x="6591863" y="5382511"/>
            <a:ext cx="258658" cy="462057"/>
          </a:xfrm>
          <a:custGeom>
            <a:avLst/>
            <a:gdLst>
              <a:gd name="connsiteX0" fmla="*/ 0 w 96035"/>
              <a:gd name="connsiteY0" fmla="*/ 436657 h 436657"/>
              <a:gd name="connsiteX1" fmla="*/ 48018 w 96035"/>
              <a:gd name="connsiteY1" fmla="*/ 0 h 436657"/>
              <a:gd name="connsiteX2" fmla="*/ 96035 w 96035"/>
              <a:gd name="connsiteY2" fmla="*/ 436657 h 436657"/>
              <a:gd name="connsiteX3" fmla="*/ 0 w 96035"/>
              <a:gd name="connsiteY3" fmla="*/ 436657 h 436657"/>
              <a:gd name="connsiteX0" fmla="*/ 0 w 185178"/>
              <a:gd name="connsiteY0" fmla="*/ 462057 h 462057"/>
              <a:gd name="connsiteX1" fmla="*/ 185178 w 185178"/>
              <a:gd name="connsiteY1" fmla="*/ 0 h 462057"/>
              <a:gd name="connsiteX2" fmla="*/ 96035 w 185178"/>
              <a:gd name="connsiteY2" fmla="*/ 462057 h 462057"/>
              <a:gd name="connsiteX3" fmla="*/ 0 w 185178"/>
              <a:gd name="connsiteY3" fmla="*/ 462057 h 46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178" h="462057">
                <a:moveTo>
                  <a:pt x="0" y="462057"/>
                </a:moveTo>
                <a:lnTo>
                  <a:pt x="185178" y="0"/>
                </a:lnTo>
                <a:lnTo>
                  <a:pt x="96035" y="462057"/>
                </a:lnTo>
                <a:lnTo>
                  <a:pt x="0" y="462057"/>
                </a:lnTo>
                <a:close/>
              </a:path>
            </a:pathLst>
          </a:custGeom>
          <a:solidFill>
            <a:srgbClr val="0848B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9016EA5-503A-4F73-7C3C-7B338EB07F5F}"/>
              </a:ext>
            </a:extLst>
          </p:cNvPr>
          <p:cNvSpPr txBox="1"/>
          <p:nvPr/>
        </p:nvSpPr>
        <p:spPr>
          <a:xfrm>
            <a:off x="7015585" y="5457174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㈱○○○本社</a:t>
            </a: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D4EDA41-B55C-0A31-22B5-A3C9D850BEAC}"/>
              </a:ext>
            </a:extLst>
          </p:cNvPr>
          <p:cNvCxnSpPr>
            <a:cxnSpLocks/>
          </p:cNvCxnSpPr>
          <p:nvPr/>
        </p:nvCxnSpPr>
        <p:spPr>
          <a:xfrm>
            <a:off x="6644637" y="3297676"/>
            <a:ext cx="2060263" cy="0"/>
          </a:xfrm>
          <a:prstGeom prst="line">
            <a:avLst/>
          </a:prstGeom>
          <a:ln w="63500" cap="rnd">
            <a:solidFill>
              <a:schemeClr val="bg1">
                <a:lumMod val="6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26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8D8BF02-7C3D-ACAA-B46F-9D0077671A48}"/>
              </a:ext>
            </a:extLst>
          </p:cNvPr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rect">
            <a:avLst/>
          </a:prstGeom>
          <a:solidFill>
            <a:srgbClr val="FAFA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3FCDB04-1B1C-B553-A78B-63DAE753C1BD}"/>
              </a:ext>
            </a:extLst>
          </p:cNvPr>
          <p:cNvCxnSpPr>
            <a:cxnSpLocks/>
          </p:cNvCxnSpPr>
          <p:nvPr/>
        </p:nvCxnSpPr>
        <p:spPr>
          <a:xfrm>
            <a:off x="3576000" y="2525846"/>
            <a:ext cx="5040000" cy="0"/>
          </a:xfrm>
          <a:prstGeom prst="line">
            <a:avLst/>
          </a:prstGeom>
          <a:ln w="254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1A91B39-7101-3E0A-36B8-0FCB54DDB5BE}"/>
              </a:ext>
            </a:extLst>
          </p:cNvPr>
          <p:cNvCxnSpPr>
            <a:cxnSpLocks/>
          </p:cNvCxnSpPr>
          <p:nvPr/>
        </p:nvCxnSpPr>
        <p:spPr>
          <a:xfrm>
            <a:off x="5148577" y="4060006"/>
            <a:ext cx="3467423" cy="0"/>
          </a:xfrm>
          <a:prstGeom prst="line">
            <a:avLst/>
          </a:prstGeom>
          <a:ln w="254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2CAFB05-BB64-C967-5648-C50FEB16BA02}"/>
              </a:ext>
            </a:extLst>
          </p:cNvPr>
          <p:cNvCxnSpPr>
            <a:cxnSpLocks/>
          </p:cNvCxnSpPr>
          <p:nvPr/>
        </p:nvCxnSpPr>
        <p:spPr>
          <a:xfrm>
            <a:off x="5148577" y="909000"/>
            <a:ext cx="0" cy="5040000"/>
          </a:xfrm>
          <a:prstGeom prst="line">
            <a:avLst/>
          </a:prstGeom>
          <a:ln w="254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9AC4C44-F097-3F87-5DF1-A3BB6831166B}"/>
              </a:ext>
            </a:extLst>
          </p:cNvPr>
          <p:cNvCxnSpPr>
            <a:cxnSpLocks/>
          </p:cNvCxnSpPr>
          <p:nvPr/>
        </p:nvCxnSpPr>
        <p:spPr>
          <a:xfrm>
            <a:off x="6611617" y="857066"/>
            <a:ext cx="0" cy="5162550"/>
          </a:xfrm>
          <a:prstGeom prst="line">
            <a:avLst/>
          </a:prstGeom>
          <a:ln w="127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213D714-006E-E9F2-CF81-258862B145AD}"/>
              </a:ext>
            </a:extLst>
          </p:cNvPr>
          <p:cNvCxnSpPr>
            <a:cxnSpLocks/>
          </p:cNvCxnSpPr>
          <p:nvPr/>
        </p:nvCxnSpPr>
        <p:spPr>
          <a:xfrm>
            <a:off x="3509958" y="5157286"/>
            <a:ext cx="3858579" cy="0"/>
          </a:xfrm>
          <a:prstGeom prst="line">
            <a:avLst/>
          </a:prstGeom>
          <a:ln w="127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5E4BD6A-D97D-4203-6044-1B1667DBBA40}"/>
              </a:ext>
            </a:extLst>
          </p:cNvPr>
          <p:cNvCxnSpPr>
            <a:cxnSpLocks/>
          </p:cNvCxnSpPr>
          <p:nvPr/>
        </p:nvCxnSpPr>
        <p:spPr>
          <a:xfrm>
            <a:off x="6611617" y="1850841"/>
            <a:ext cx="2060263" cy="0"/>
          </a:xfrm>
          <a:prstGeom prst="line">
            <a:avLst/>
          </a:prstGeom>
          <a:ln w="127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BE486B8-2DD3-91B4-3FE5-23532A34FF98}"/>
              </a:ext>
            </a:extLst>
          </p:cNvPr>
          <p:cNvCxnSpPr>
            <a:cxnSpLocks/>
          </p:cNvCxnSpPr>
          <p:nvPr/>
        </p:nvCxnSpPr>
        <p:spPr>
          <a:xfrm>
            <a:off x="7368537" y="5157286"/>
            <a:ext cx="1303343" cy="791714"/>
          </a:xfrm>
          <a:prstGeom prst="line">
            <a:avLst/>
          </a:prstGeom>
          <a:ln w="1270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ED5C3001-3034-A022-2738-3A54F775E5F0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2450216"/>
            <a:ext cx="468000" cy="170715"/>
            <a:chOff x="11689982" y="3711812"/>
            <a:chExt cx="2303076" cy="840105"/>
          </a:xfrm>
        </p:grpSpPr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418E5DDC-AE36-C9D7-1461-A9CBC5BDEF18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rgbClr val="6F8BC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DCBAB932-0E9C-2819-230D-351CAF394B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F58C0A38-E034-0DA1-EA13-7F52F0987B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57622899-70B4-46BE-5C00-8241D97A76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AB9E3704-DAE5-9373-EE72-288275CC73A1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3973365"/>
            <a:ext cx="468000" cy="170715"/>
            <a:chOff x="11689982" y="3711812"/>
            <a:chExt cx="2303076" cy="840105"/>
          </a:xfrm>
        </p:grpSpPr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63BE89F1-7F3C-1B1C-263B-A77BE65439C3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rgbClr val="6F8BC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A8BC7652-7BD4-C7D3-7C9F-D13CC29444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7A473184-5122-D354-93E6-E39E9408B9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191562B2-BE0D-028C-F8E0-91701A47D9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F9E0447C-9EFC-4261-341F-C696AE917A9E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4605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8C521DD6-C4AD-01A4-8242-006BBA686A74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04775" cap="sq">
            <a:solidFill>
              <a:schemeClr val="bg1"/>
            </a:solidFill>
            <a:prstDash val="dash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09D3CA5-9D90-E33A-E665-18881CD6DF89}"/>
              </a:ext>
            </a:extLst>
          </p:cNvPr>
          <p:cNvSpPr/>
          <p:nvPr/>
        </p:nvSpPr>
        <p:spPr>
          <a:xfrm>
            <a:off x="4509837" y="1103446"/>
            <a:ext cx="1260000" cy="360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7DC6581-E8E1-4F42-0B9C-91AEA82CF165}"/>
              </a:ext>
            </a:extLst>
          </p:cNvPr>
          <p:cNvSpPr txBox="1"/>
          <p:nvPr/>
        </p:nvSpPr>
        <p:spPr>
          <a:xfrm>
            <a:off x="4694528" y="114632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○○○駅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EDEF6A0-C74D-DBAA-A093-9EFD649DD8C6}"/>
              </a:ext>
            </a:extLst>
          </p:cNvPr>
          <p:cNvSpPr txBox="1"/>
          <p:nvPr/>
        </p:nvSpPr>
        <p:spPr>
          <a:xfrm>
            <a:off x="7094083" y="2681555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○○市役所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78E7371-04E8-3C07-D300-BBF47FC525A6}"/>
              </a:ext>
            </a:extLst>
          </p:cNvPr>
          <p:cNvSpPr txBox="1"/>
          <p:nvPr/>
        </p:nvSpPr>
        <p:spPr>
          <a:xfrm>
            <a:off x="7144883" y="362696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○○ホテル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F04BEE5-AF51-BE9D-7A6F-E9EE5AAFF3B8}"/>
              </a:ext>
            </a:extLst>
          </p:cNvPr>
          <p:cNvSpPr txBox="1"/>
          <p:nvPr/>
        </p:nvSpPr>
        <p:spPr>
          <a:xfrm>
            <a:off x="6657337" y="421571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6F8BC3"/>
                </a:solidFill>
              </a:rPr>
              <a:t>●</a:t>
            </a:r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○○ビル</a:t>
            </a: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7CBB634E-BFD0-9BFA-EAC2-7CF27DBAA7D5}"/>
              </a:ext>
            </a:extLst>
          </p:cNvPr>
          <p:cNvSpPr/>
          <p:nvPr/>
        </p:nvSpPr>
        <p:spPr>
          <a:xfrm>
            <a:off x="3442332" y="2835443"/>
            <a:ext cx="1346241" cy="2101710"/>
          </a:xfrm>
          <a:prstGeom prst="roundRect">
            <a:avLst>
              <a:gd name="adj" fmla="val 7611"/>
            </a:avLst>
          </a:prstGeom>
          <a:solidFill>
            <a:srgbClr val="DCE3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AC6FC9A-35E0-177B-A362-03F649973464}"/>
              </a:ext>
            </a:extLst>
          </p:cNvPr>
          <p:cNvSpPr txBox="1"/>
          <p:nvPr/>
        </p:nvSpPr>
        <p:spPr>
          <a:xfrm>
            <a:off x="3843583" y="362468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公園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BFF94B2-DBF7-CF67-D843-39F559E9F87A}"/>
              </a:ext>
            </a:extLst>
          </p:cNvPr>
          <p:cNvSpPr txBox="1"/>
          <p:nvPr/>
        </p:nvSpPr>
        <p:spPr>
          <a:xfrm>
            <a:off x="3952245" y="524215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ガソリン</a:t>
            </a:r>
            <a:r>
              <a:rPr kumimoji="1" lang="ja-JP" altLang="en-US" sz="1400" b="1" dirty="0">
                <a:solidFill>
                  <a:srgbClr val="6F8BC3"/>
                </a:solidFill>
              </a:rPr>
              <a:t>●</a:t>
            </a:r>
            <a:endParaRPr kumimoji="1" lang="en-US" altLang="ja-JP" sz="1400" b="1" dirty="0">
              <a:solidFill>
                <a:srgbClr val="6F8BC3"/>
              </a:solidFill>
            </a:endParaRPr>
          </a:p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スタンド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EDE1B79-5F77-72CD-2217-D5F1307CF0C9}"/>
              </a:ext>
            </a:extLst>
          </p:cNvPr>
          <p:cNvSpPr txBox="1"/>
          <p:nvPr/>
        </p:nvSpPr>
        <p:spPr>
          <a:xfrm>
            <a:off x="3712815" y="237987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○○通り</a:t>
            </a: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325B431A-70DC-D75C-D014-C55E31A13409}"/>
              </a:ext>
            </a:extLst>
          </p:cNvPr>
          <p:cNvSpPr/>
          <p:nvPr/>
        </p:nvSpPr>
        <p:spPr>
          <a:xfrm>
            <a:off x="6841692" y="5335503"/>
            <a:ext cx="1763558" cy="581897"/>
          </a:xfrm>
          <a:prstGeom prst="roundRect">
            <a:avLst>
              <a:gd name="adj" fmla="val 7611"/>
            </a:avLst>
          </a:prstGeom>
          <a:solidFill>
            <a:srgbClr val="DC80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>
            <a:extLst>
              <a:ext uri="{FF2B5EF4-FFF2-40B4-BE49-F238E27FC236}">
                <a16:creationId xmlns:a16="http://schemas.microsoft.com/office/drawing/2014/main" id="{A853173B-B66A-A430-6214-8DE614C4E4C7}"/>
              </a:ext>
            </a:extLst>
          </p:cNvPr>
          <p:cNvSpPr/>
          <p:nvPr/>
        </p:nvSpPr>
        <p:spPr>
          <a:xfrm rot="16200000">
            <a:off x="6591863" y="5382511"/>
            <a:ext cx="258658" cy="462057"/>
          </a:xfrm>
          <a:custGeom>
            <a:avLst/>
            <a:gdLst>
              <a:gd name="connsiteX0" fmla="*/ 0 w 96035"/>
              <a:gd name="connsiteY0" fmla="*/ 436657 h 436657"/>
              <a:gd name="connsiteX1" fmla="*/ 48018 w 96035"/>
              <a:gd name="connsiteY1" fmla="*/ 0 h 436657"/>
              <a:gd name="connsiteX2" fmla="*/ 96035 w 96035"/>
              <a:gd name="connsiteY2" fmla="*/ 436657 h 436657"/>
              <a:gd name="connsiteX3" fmla="*/ 0 w 96035"/>
              <a:gd name="connsiteY3" fmla="*/ 436657 h 436657"/>
              <a:gd name="connsiteX0" fmla="*/ 0 w 185178"/>
              <a:gd name="connsiteY0" fmla="*/ 462057 h 462057"/>
              <a:gd name="connsiteX1" fmla="*/ 185178 w 185178"/>
              <a:gd name="connsiteY1" fmla="*/ 0 h 462057"/>
              <a:gd name="connsiteX2" fmla="*/ 96035 w 185178"/>
              <a:gd name="connsiteY2" fmla="*/ 462057 h 462057"/>
              <a:gd name="connsiteX3" fmla="*/ 0 w 185178"/>
              <a:gd name="connsiteY3" fmla="*/ 462057 h 46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178" h="462057">
                <a:moveTo>
                  <a:pt x="0" y="462057"/>
                </a:moveTo>
                <a:lnTo>
                  <a:pt x="185178" y="0"/>
                </a:lnTo>
                <a:lnTo>
                  <a:pt x="96035" y="462057"/>
                </a:lnTo>
                <a:lnTo>
                  <a:pt x="0" y="462057"/>
                </a:lnTo>
                <a:close/>
              </a:path>
            </a:pathLst>
          </a:custGeom>
          <a:solidFill>
            <a:srgbClr val="DC80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30497B9-D700-A6E6-96FE-3984C654160D}"/>
              </a:ext>
            </a:extLst>
          </p:cNvPr>
          <p:cNvSpPr txBox="1"/>
          <p:nvPr/>
        </p:nvSpPr>
        <p:spPr>
          <a:xfrm>
            <a:off x="7254408" y="5473509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○○○○店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B5E7B41-B6D7-1C1D-00AB-00502527CA4B}"/>
              </a:ext>
            </a:extLst>
          </p:cNvPr>
          <p:cNvCxnSpPr>
            <a:cxnSpLocks/>
          </p:cNvCxnSpPr>
          <p:nvPr/>
        </p:nvCxnSpPr>
        <p:spPr>
          <a:xfrm>
            <a:off x="6644637" y="3297676"/>
            <a:ext cx="2060263" cy="0"/>
          </a:xfrm>
          <a:prstGeom prst="line">
            <a:avLst/>
          </a:prstGeom>
          <a:ln w="63500" cap="rnd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2" name="グラフィックス 61">
            <a:extLst>
              <a:ext uri="{FF2B5EF4-FFF2-40B4-BE49-F238E27FC236}">
                <a16:creationId xmlns:a16="http://schemas.microsoft.com/office/drawing/2014/main" id="{55EB61CC-AF24-AB3C-336C-459108A1E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3162" y="2943765"/>
            <a:ext cx="283500" cy="324000"/>
          </a:xfrm>
          <a:prstGeom prst="rect">
            <a:avLst/>
          </a:prstGeom>
        </p:spPr>
      </p:pic>
      <p:pic>
        <p:nvPicPr>
          <p:cNvPr id="63" name="グラフィックス 62">
            <a:extLst>
              <a:ext uri="{FF2B5EF4-FFF2-40B4-BE49-F238E27FC236}">
                <a16:creationId xmlns:a16="http://schemas.microsoft.com/office/drawing/2014/main" id="{FA3D8826-5D05-ED69-BA4A-106FCBA44E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07378" y="5465521"/>
            <a:ext cx="243000" cy="324000"/>
          </a:xfrm>
          <a:prstGeom prst="rect">
            <a:avLst/>
          </a:prstGeom>
        </p:spPr>
      </p:pic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A99BA5A3-3718-63E9-C84F-FC95873394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89678" y="2723645"/>
            <a:ext cx="324000" cy="432000"/>
          </a:xfrm>
          <a:prstGeom prst="rect">
            <a:avLst/>
          </a:prstGeom>
        </p:spPr>
      </p:pic>
      <p:pic>
        <p:nvPicPr>
          <p:cNvPr id="65" name="グラフィックス 64">
            <a:extLst>
              <a:ext uri="{FF2B5EF4-FFF2-40B4-BE49-F238E27FC236}">
                <a16:creationId xmlns:a16="http://schemas.microsoft.com/office/drawing/2014/main" id="{D340C32E-7BA6-64B8-2296-D9CD0C1B53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33073" y="3426210"/>
            <a:ext cx="432000" cy="432000"/>
          </a:xfrm>
          <a:prstGeom prst="rect">
            <a:avLst/>
          </a:prstGeom>
        </p:spPr>
      </p:pic>
      <p:pic>
        <p:nvPicPr>
          <p:cNvPr id="66" name="グラフィックス 65">
            <a:extLst>
              <a:ext uri="{FF2B5EF4-FFF2-40B4-BE49-F238E27FC236}">
                <a16:creationId xmlns:a16="http://schemas.microsoft.com/office/drawing/2014/main" id="{913F1C16-3EEE-A252-7D86-0A8A98B82F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56822" y="5283082"/>
            <a:ext cx="378000" cy="432000"/>
          </a:xfrm>
          <a:prstGeom prst="rect">
            <a:avLst/>
          </a:prstGeom>
        </p:spPr>
      </p:pic>
      <p:pic>
        <p:nvPicPr>
          <p:cNvPr id="67" name="グラフィックス 66">
            <a:extLst>
              <a:ext uri="{FF2B5EF4-FFF2-40B4-BE49-F238E27FC236}">
                <a16:creationId xmlns:a16="http://schemas.microsoft.com/office/drawing/2014/main" id="{BCD8EBF8-00AA-7645-11ED-D3F529F9A7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88896" y="3415828"/>
            <a:ext cx="432000" cy="432000"/>
          </a:xfrm>
          <a:prstGeom prst="rect">
            <a:avLst/>
          </a:prstGeom>
        </p:spPr>
      </p:pic>
      <p:pic>
        <p:nvPicPr>
          <p:cNvPr id="68" name="グラフィックス 67">
            <a:extLst>
              <a:ext uri="{FF2B5EF4-FFF2-40B4-BE49-F238E27FC236}">
                <a16:creationId xmlns:a16="http://schemas.microsoft.com/office/drawing/2014/main" id="{1F58C821-95BA-E6BB-1DD8-BAF692798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3702" y="2943765"/>
            <a:ext cx="283500" cy="324000"/>
          </a:xfrm>
          <a:prstGeom prst="rect">
            <a:avLst/>
          </a:prstGeom>
        </p:spPr>
      </p:pic>
      <p:pic>
        <p:nvPicPr>
          <p:cNvPr id="69" name="グラフィックス 68">
            <a:extLst>
              <a:ext uri="{FF2B5EF4-FFF2-40B4-BE49-F238E27FC236}">
                <a16:creationId xmlns:a16="http://schemas.microsoft.com/office/drawing/2014/main" id="{C42D6C2C-A85B-DE3E-3BA7-840E3E95E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11054" y="2943765"/>
            <a:ext cx="283500" cy="324000"/>
          </a:xfrm>
          <a:prstGeom prst="rect">
            <a:avLst/>
          </a:prstGeom>
        </p:spPr>
      </p:pic>
      <p:pic>
        <p:nvPicPr>
          <p:cNvPr id="70" name="グラフィックス 69">
            <a:extLst>
              <a:ext uri="{FF2B5EF4-FFF2-40B4-BE49-F238E27FC236}">
                <a16:creationId xmlns:a16="http://schemas.microsoft.com/office/drawing/2014/main" id="{4EB63D76-043A-BDAE-4D3A-711EFFDA6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3162" y="4506175"/>
            <a:ext cx="283500" cy="324000"/>
          </a:xfrm>
          <a:prstGeom prst="rect">
            <a:avLst/>
          </a:prstGeom>
        </p:spPr>
      </p:pic>
      <p:pic>
        <p:nvPicPr>
          <p:cNvPr id="71" name="グラフィックス 70">
            <a:extLst>
              <a:ext uri="{FF2B5EF4-FFF2-40B4-BE49-F238E27FC236}">
                <a16:creationId xmlns:a16="http://schemas.microsoft.com/office/drawing/2014/main" id="{33104ECC-18EB-AC72-EEE8-1B1DBC93E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3702" y="4506175"/>
            <a:ext cx="283500" cy="324000"/>
          </a:xfrm>
          <a:prstGeom prst="rect">
            <a:avLst/>
          </a:prstGeom>
        </p:spPr>
      </p:pic>
      <p:pic>
        <p:nvPicPr>
          <p:cNvPr id="72" name="グラフィックス 71">
            <a:extLst>
              <a:ext uri="{FF2B5EF4-FFF2-40B4-BE49-F238E27FC236}">
                <a16:creationId xmlns:a16="http://schemas.microsoft.com/office/drawing/2014/main" id="{78137B20-3C17-5128-A03B-39DD48CD2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11054" y="4506175"/>
            <a:ext cx="283500" cy="324000"/>
          </a:xfrm>
          <a:prstGeom prst="rect">
            <a:avLst/>
          </a:prstGeom>
        </p:spPr>
      </p:pic>
      <p:pic>
        <p:nvPicPr>
          <p:cNvPr id="73" name="グラフィックス 72">
            <a:extLst>
              <a:ext uri="{FF2B5EF4-FFF2-40B4-BE49-F238E27FC236}">
                <a16:creationId xmlns:a16="http://schemas.microsoft.com/office/drawing/2014/main" id="{015C3CB4-C30A-20EF-C8E3-492B1DBFB26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912952" y="2096919"/>
            <a:ext cx="405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6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171DE-F997-3E59-EAAB-33C9AA2B2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FF06FB0-E1B5-F97F-E2A5-819A56F08892}"/>
              </a:ext>
            </a:extLst>
          </p:cNvPr>
          <p:cNvSpPr>
            <a:spLocks noChangeAspect="1"/>
          </p:cNvSpPr>
          <p:nvPr/>
        </p:nvSpPr>
        <p:spPr>
          <a:xfrm>
            <a:off x="3570778" y="909000"/>
            <a:ext cx="5040000" cy="5040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38DC47D9-8140-0E1C-1787-4AF8B8F946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678" t="15584" r="14751" b="10604"/>
          <a:stretch/>
        </p:blipFill>
        <p:spPr>
          <a:xfrm>
            <a:off x="3570778" y="909000"/>
            <a:ext cx="5050444" cy="504000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8749CBE-2028-5729-05FC-198D5541089C}"/>
              </a:ext>
            </a:extLst>
          </p:cNvPr>
          <p:cNvSpPr/>
          <p:nvPr/>
        </p:nvSpPr>
        <p:spPr>
          <a:xfrm>
            <a:off x="3950533" y="1938170"/>
            <a:ext cx="1260000" cy="43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B9F0773-9F3A-A042-302F-377ACF819ABA}"/>
              </a:ext>
            </a:extLst>
          </p:cNvPr>
          <p:cNvSpPr txBox="1"/>
          <p:nvPr/>
        </p:nvSpPr>
        <p:spPr>
          <a:xfrm>
            <a:off x="4203351" y="1960726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</a:t>
            </a:r>
          </a:p>
          <a:p>
            <a:pPr algn="ctr"/>
            <a:r>
              <a:rPr kumimoji="1"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STATION</a:t>
            </a:r>
            <a:endParaRPr kumimoji="1"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ADA829C-8ED5-FFCE-BFFA-D73020920A81}"/>
              </a:ext>
            </a:extLst>
          </p:cNvPr>
          <p:cNvSpPr/>
          <p:nvPr/>
        </p:nvSpPr>
        <p:spPr>
          <a:xfrm>
            <a:off x="6474174" y="5247969"/>
            <a:ext cx="1260000" cy="43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AFD48CA-DD5B-39E2-D195-7543770CA2C8}"/>
              </a:ext>
            </a:extLst>
          </p:cNvPr>
          <p:cNvSpPr txBox="1"/>
          <p:nvPr/>
        </p:nvSpPr>
        <p:spPr>
          <a:xfrm>
            <a:off x="6690126" y="5290845"/>
            <a:ext cx="84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GOAL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ECF95932-8302-AA34-6747-09020FE940EB}"/>
              </a:ext>
            </a:extLst>
          </p:cNvPr>
          <p:cNvSpPr/>
          <p:nvPr/>
        </p:nvSpPr>
        <p:spPr>
          <a:xfrm>
            <a:off x="4270653" y="1244724"/>
            <a:ext cx="619760" cy="619760"/>
          </a:xfrm>
          <a:prstGeom prst="roundRect">
            <a:avLst>
              <a:gd name="adj" fmla="val 8880"/>
            </a:avLst>
          </a:prstGeom>
          <a:solidFill>
            <a:schemeClr val="tx1">
              <a:lumMod val="85000"/>
              <a:lumOff val="15000"/>
            </a:schemeClr>
          </a:solidFill>
          <a:ln w="25400"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BD9EEC43-326C-3591-1B20-9FC6CCC94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00533" y="1348890"/>
            <a:ext cx="360000" cy="41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2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9107DD-317D-8F85-7DD9-217938424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6BDF585-E42F-E1CB-DB3F-41583B7BE543}"/>
              </a:ext>
            </a:extLst>
          </p:cNvPr>
          <p:cNvSpPr>
            <a:spLocks noChangeAspect="1"/>
          </p:cNvSpPr>
          <p:nvPr/>
        </p:nvSpPr>
        <p:spPr>
          <a:xfrm>
            <a:off x="3216000" y="549000"/>
            <a:ext cx="5760000" cy="5760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D31F46A-1BAB-C260-0271-833B77B5CAE3}"/>
              </a:ext>
            </a:extLst>
          </p:cNvPr>
          <p:cNvCxnSpPr>
            <a:cxnSpLocks/>
          </p:cNvCxnSpPr>
          <p:nvPr/>
        </p:nvCxnSpPr>
        <p:spPr>
          <a:xfrm>
            <a:off x="3576000" y="2525846"/>
            <a:ext cx="5040000" cy="0"/>
          </a:xfrm>
          <a:prstGeom prst="line">
            <a:avLst/>
          </a:prstGeom>
          <a:ln w="254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0B07948-5614-C08E-644D-16AD8B4B2278}"/>
              </a:ext>
            </a:extLst>
          </p:cNvPr>
          <p:cNvCxnSpPr>
            <a:cxnSpLocks/>
          </p:cNvCxnSpPr>
          <p:nvPr/>
        </p:nvCxnSpPr>
        <p:spPr>
          <a:xfrm>
            <a:off x="5148577" y="4060006"/>
            <a:ext cx="3467423" cy="0"/>
          </a:xfrm>
          <a:prstGeom prst="line">
            <a:avLst/>
          </a:prstGeom>
          <a:ln w="254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B8B4B1F-EEB9-C8CA-12DB-560C14B9B736}"/>
              </a:ext>
            </a:extLst>
          </p:cNvPr>
          <p:cNvCxnSpPr>
            <a:cxnSpLocks/>
          </p:cNvCxnSpPr>
          <p:nvPr/>
        </p:nvCxnSpPr>
        <p:spPr>
          <a:xfrm>
            <a:off x="5148577" y="909000"/>
            <a:ext cx="0" cy="5040000"/>
          </a:xfrm>
          <a:prstGeom prst="line">
            <a:avLst/>
          </a:prstGeom>
          <a:ln w="254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786C13C-24A9-3F18-D031-706197824C83}"/>
              </a:ext>
            </a:extLst>
          </p:cNvPr>
          <p:cNvCxnSpPr>
            <a:cxnSpLocks/>
          </p:cNvCxnSpPr>
          <p:nvPr/>
        </p:nvCxnSpPr>
        <p:spPr>
          <a:xfrm>
            <a:off x="6611617" y="857066"/>
            <a:ext cx="0" cy="5162550"/>
          </a:xfrm>
          <a:prstGeom prst="line">
            <a:avLst/>
          </a:prstGeom>
          <a:ln w="127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81F6FE6-DC55-41F1-11F3-7D3F849A7E02}"/>
              </a:ext>
            </a:extLst>
          </p:cNvPr>
          <p:cNvCxnSpPr>
            <a:cxnSpLocks/>
          </p:cNvCxnSpPr>
          <p:nvPr/>
        </p:nvCxnSpPr>
        <p:spPr>
          <a:xfrm>
            <a:off x="3509958" y="5157286"/>
            <a:ext cx="3858579" cy="0"/>
          </a:xfrm>
          <a:prstGeom prst="line">
            <a:avLst/>
          </a:prstGeom>
          <a:ln w="127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4D04772-C291-5993-5DFB-A2D96673242C}"/>
              </a:ext>
            </a:extLst>
          </p:cNvPr>
          <p:cNvCxnSpPr>
            <a:cxnSpLocks/>
          </p:cNvCxnSpPr>
          <p:nvPr/>
        </p:nvCxnSpPr>
        <p:spPr>
          <a:xfrm>
            <a:off x="6611617" y="1850841"/>
            <a:ext cx="2060263" cy="0"/>
          </a:xfrm>
          <a:prstGeom prst="line">
            <a:avLst/>
          </a:prstGeom>
          <a:ln w="127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B952AE0-FEF3-499A-BD57-33C714702916}"/>
              </a:ext>
            </a:extLst>
          </p:cNvPr>
          <p:cNvCxnSpPr>
            <a:cxnSpLocks/>
          </p:cNvCxnSpPr>
          <p:nvPr/>
        </p:nvCxnSpPr>
        <p:spPr>
          <a:xfrm>
            <a:off x="7368537" y="5157286"/>
            <a:ext cx="1303343" cy="791714"/>
          </a:xfrm>
          <a:prstGeom prst="line">
            <a:avLst/>
          </a:prstGeom>
          <a:ln w="127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A34CF5A-1302-D13C-A169-852E7EE204BA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2450216"/>
            <a:ext cx="468000" cy="170715"/>
            <a:chOff x="11689982" y="3711812"/>
            <a:chExt cx="2303076" cy="840105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3CBC2676-E181-743B-6BDD-0C7F70AFD985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1F2F72DD-C628-C64C-F646-BD48CF1266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4A6F34A3-277F-B6CB-D20A-3759278DDB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6517F49A-1E79-23B6-2EBC-17CFCCF8C7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89F4219-BE8A-F51C-CBE4-4ABB6208B971}"/>
              </a:ext>
            </a:extLst>
          </p:cNvPr>
          <p:cNvGrpSpPr>
            <a:grpSpLocks noChangeAspect="1"/>
          </p:cNvGrpSpPr>
          <p:nvPr/>
        </p:nvGrpSpPr>
        <p:grpSpPr>
          <a:xfrm>
            <a:off x="4916677" y="3973365"/>
            <a:ext cx="468000" cy="170715"/>
            <a:chOff x="11689982" y="3711812"/>
            <a:chExt cx="2303076" cy="840105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13D7D9B3-4711-3DF6-A817-B97059656919}"/>
                </a:ext>
              </a:extLst>
            </p:cNvPr>
            <p:cNvSpPr/>
            <p:nvPr/>
          </p:nvSpPr>
          <p:spPr>
            <a:xfrm>
              <a:off x="11689982" y="3711812"/>
              <a:ext cx="2303076" cy="84010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24D27860-A31A-F1CC-1875-256BBA5129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8138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018D2E59-07F9-9845-11BA-415C41FBBE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5352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D021207D-AF6F-05BC-19D9-E1A8E46493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225660" y="3843864"/>
              <a:ext cx="576000" cy="57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FA06F510-DBAF-8BCB-465F-5DFE3281C158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46050" cap="sq">
            <a:solidFill>
              <a:schemeClr val="bg1">
                <a:lumMod val="9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AF56D9B-D9EC-8991-7789-AF51FF88F34F}"/>
              </a:ext>
            </a:extLst>
          </p:cNvPr>
          <p:cNvCxnSpPr>
            <a:cxnSpLocks/>
          </p:cNvCxnSpPr>
          <p:nvPr/>
        </p:nvCxnSpPr>
        <p:spPr>
          <a:xfrm>
            <a:off x="3509958" y="1286044"/>
            <a:ext cx="5161922" cy="0"/>
          </a:xfrm>
          <a:prstGeom prst="line">
            <a:avLst/>
          </a:prstGeom>
          <a:ln w="104775" cap="sq">
            <a:solidFill>
              <a:srgbClr val="262626"/>
            </a:solidFill>
            <a:prstDash val="dash"/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BC3DA3-C7B1-AD95-C880-F7219AB45C24}"/>
              </a:ext>
            </a:extLst>
          </p:cNvPr>
          <p:cNvSpPr txBox="1"/>
          <p:nvPr/>
        </p:nvSpPr>
        <p:spPr>
          <a:xfrm>
            <a:off x="6657337" y="2681555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●○○市役所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437FDC4-52A8-22AB-B165-B2E4EBD7FC0C}"/>
              </a:ext>
            </a:extLst>
          </p:cNvPr>
          <p:cNvSpPr txBox="1"/>
          <p:nvPr/>
        </p:nvSpPr>
        <p:spPr>
          <a:xfrm>
            <a:off x="6657337" y="362696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●○○ホテル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73E736-66C6-C0AC-3C78-25A80BA7402C}"/>
              </a:ext>
            </a:extLst>
          </p:cNvPr>
          <p:cNvSpPr txBox="1"/>
          <p:nvPr/>
        </p:nvSpPr>
        <p:spPr>
          <a:xfrm>
            <a:off x="6657337" y="421571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●○○ビル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FDEEF7D-EE2C-86D8-A7E8-0D6CDCE77C89}"/>
              </a:ext>
            </a:extLst>
          </p:cNvPr>
          <p:cNvSpPr txBox="1"/>
          <p:nvPr/>
        </p:nvSpPr>
        <p:spPr>
          <a:xfrm>
            <a:off x="3952245" y="524215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ガソリン●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スタンド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39BDAB7-34C5-609E-895D-DDA4209EDE5E}"/>
              </a:ext>
            </a:extLst>
          </p:cNvPr>
          <p:cNvSpPr txBox="1"/>
          <p:nvPr/>
        </p:nvSpPr>
        <p:spPr>
          <a:xfrm>
            <a:off x="3499253" y="2414128"/>
            <a:ext cx="1327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SAMPLE STREET</a:t>
            </a:r>
            <a:endParaRPr kumimoji="1" lang="ja-JP" altLang="en-US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E94BE1A8-FF72-04C1-1D64-C31DB6A39075}"/>
              </a:ext>
            </a:extLst>
          </p:cNvPr>
          <p:cNvSpPr>
            <a:spLocks noChangeAspect="1"/>
          </p:cNvSpPr>
          <p:nvPr/>
        </p:nvSpPr>
        <p:spPr>
          <a:xfrm>
            <a:off x="6204283" y="5289489"/>
            <a:ext cx="258663" cy="25866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81F9141-964D-02E1-85B7-6A58D897DCBE}"/>
              </a:ext>
            </a:extLst>
          </p:cNvPr>
          <p:cNvCxnSpPr>
            <a:cxnSpLocks/>
          </p:cNvCxnSpPr>
          <p:nvPr/>
        </p:nvCxnSpPr>
        <p:spPr>
          <a:xfrm>
            <a:off x="6644637" y="3297676"/>
            <a:ext cx="2060263" cy="0"/>
          </a:xfrm>
          <a:prstGeom prst="line">
            <a:avLst/>
          </a:prstGeom>
          <a:ln w="635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53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58</Words>
  <Application>Microsoft Office PowerPoint</Application>
  <PresentationFormat>ワイド画面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 Masaki</dc:creator>
  <cp:lastModifiedBy>Kei Masaki</cp:lastModifiedBy>
  <cp:revision>7</cp:revision>
  <dcterms:created xsi:type="dcterms:W3CDTF">2024-11-09T08:45:20Z</dcterms:created>
  <dcterms:modified xsi:type="dcterms:W3CDTF">2024-11-10T14:50:49Z</dcterms:modified>
</cp:coreProperties>
</file>