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789" r:id="rId2"/>
    <p:sldId id="5787" r:id="rId3"/>
    <p:sldId id="5788" r:id="rId4"/>
    <p:sldId id="5795" r:id="rId5"/>
    <p:sldId id="5794" r:id="rId6"/>
    <p:sldId id="5792" r:id="rId7"/>
  </p:sldIdLst>
  <p:sldSz cx="9902825" cy="6858000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19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orient="horz" pos="686" userDrawn="1">
          <p15:clr>
            <a:srgbClr val="A4A3A4"/>
          </p15:clr>
        </p15:guide>
        <p15:guide id="5" orient="horz" pos="1117" userDrawn="1">
          <p15:clr>
            <a:srgbClr val="A4A3A4"/>
          </p15:clr>
        </p15:guide>
        <p15:guide id="6" orient="horz" pos="1842" userDrawn="1">
          <p15:clr>
            <a:srgbClr val="A4A3A4"/>
          </p15:clr>
        </p15:guide>
        <p15:guide id="7" pos="534" userDrawn="1">
          <p15:clr>
            <a:srgbClr val="A4A3A4"/>
          </p15:clr>
        </p15:guide>
        <p15:guide id="8" pos="5704" userDrawn="1">
          <p15:clr>
            <a:srgbClr val="A4A3A4"/>
          </p15:clr>
        </p15:guide>
        <p15:guide id="9" pos="2189" userDrawn="1">
          <p15:clr>
            <a:srgbClr val="A4A3A4"/>
          </p15:clr>
        </p15:guide>
        <p15:guide id="10" pos="59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1E2"/>
    <a:srgbClr val="009B9F"/>
    <a:srgbClr val="F9D688"/>
    <a:srgbClr val="F4991F"/>
    <a:srgbClr val="FDF7A5"/>
    <a:srgbClr val="FBF9D1"/>
    <a:srgbClr val="009BC0"/>
    <a:srgbClr val="CCCCE5"/>
    <a:srgbClr val="9999CC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7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594" y="77"/>
      </p:cViewPr>
      <p:guideLst>
        <p:guide pos="3119"/>
        <p:guide orient="horz" pos="3997"/>
        <p:guide orient="horz" pos="686"/>
        <p:guide orient="horz" pos="1117"/>
        <p:guide orient="horz" pos="1842"/>
        <p:guide pos="534"/>
        <p:guide pos="5704"/>
        <p:guide pos="2189"/>
        <p:guide pos="59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4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7968" y="1122363"/>
            <a:ext cx="742780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7968" y="3602038"/>
            <a:ext cx="742780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フッター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680882" y="551543"/>
            <a:ext cx="8541976" cy="5558971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724" y="1709738"/>
            <a:ext cx="854197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724" y="4589463"/>
            <a:ext cx="854197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0882" y="1825625"/>
            <a:ext cx="420909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3769" y="1825625"/>
            <a:ext cx="420909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172" y="365125"/>
            <a:ext cx="8541976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172" y="1681163"/>
            <a:ext cx="41897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172" y="2505075"/>
            <a:ext cx="4189746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3769" y="1681163"/>
            <a:ext cx="42103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3769" y="2505075"/>
            <a:ext cx="421038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172" y="457200"/>
            <a:ext cx="31942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0380" y="987425"/>
            <a:ext cx="501376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172" y="2057400"/>
            <a:ext cx="31942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7980572" y="365125"/>
            <a:ext cx="124228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ja-JP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0882" y="365125"/>
            <a:ext cx="7213320" cy="5811838"/>
          </a:xfrm>
        </p:spPr>
        <p:txBody>
          <a:bodyPr vert="eaVert"/>
          <a:lstStyle>
            <a:lvl1pPr marL="228600" indent="-228600">
              <a:defRPr kumimoji="1" lang="ja-JP" alt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kumimoji="1" lang="ja-JP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kumimoji="1" lang="ja-JP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kumimoji="1" lang="ja-JP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マスター テキストの書式設定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2 レベル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altLang="ja-JP" smtClean="0"/>
              <a:t>11/13/2024</a:t>
            </a:fld>
            <a:endParaRPr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ja-JP" smtClean="0"/>
              <a:t>‹#›</a:t>
            </a:fld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0882" y="365125"/>
            <a:ext cx="85419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0882" y="1825625"/>
            <a:ext cx="85419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0882" y="6356350"/>
            <a:ext cx="2228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B98E-B881-44C6-965E-C4CBF4BD5DE0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614" y="6356350"/>
            <a:ext cx="3342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4517" y="6356350"/>
            <a:ext cx="2228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6B075-2E93-80F7-8A15-9C5F61CE5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 27">
            <a:extLst>
              <a:ext uri="{FF2B5EF4-FFF2-40B4-BE49-F238E27FC236}">
                <a16:creationId xmlns:a16="http://schemas.microsoft.com/office/drawing/2014/main" id="{FE74A92B-A0B7-4223-4795-C1652F14B1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" y="0"/>
            <a:ext cx="99072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89B7794-5518-C809-A4ED-71EAA7907735}"/>
              </a:ext>
            </a:extLst>
          </p:cNvPr>
          <p:cNvCxnSpPr>
            <a:cxnSpLocks/>
            <a:stCxn id="26" idx="0"/>
          </p:cNvCxnSpPr>
          <p:nvPr/>
        </p:nvCxnSpPr>
        <p:spPr>
          <a:xfrm>
            <a:off x="1757862" y="3699126"/>
            <a:ext cx="0" cy="2098043"/>
          </a:xfrm>
          <a:prstGeom prst="line">
            <a:avLst/>
          </a:prstGeom>
          <a:ln w="38100">
            <a:solidFill>
              <a:srgbClr val="CCC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四角形 27">
            <a:extLst>
              <a:ext uri="{FF2B5EF4-FFF2-40B4-BE49-F238E27FC236}">
                <a16:creationId xmlns:a16="http://schemas.microsoft.com/office/drawing/2014/main" id="{FC15FBCF-C88B-4F3A-DA87-D1AE42CEDC93}"/>
              </a:ext>
            </a:extLst>
          </p:cNvPr>
          <p:cNvSpPr/>
          <p:nvPr/>
        </p:nvSpPr>
        <p:spPr>
          <a:xfrm>
            <a:off x="0" y="0"/>
            <a:ext cx="9903600" cy="10800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テキストボックス 30">
            <a:extLst>
              <a:ext uri="{FF2B5EF4-FFF2-40B4-BE49-F238E27FC236}">
                <a16:creationId xmlns:a16="http://schemas.microsoft.com/office/drawing/2014/main" id="{E8B5A950-6EF5-E5D5-E4D3-758FA7C639F2}"/>
              </a:ext>
            </a:extLst>
          </p:cNvPr>
          <p:cNvSpPr txBox="1"/>
          <p:nvPr/>
        </p:nvSpPr>
        <p:spPr>
          <a:xfrm>
            <a:off x="4192550" y="332740"/>
            <a:ext cx="15183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00" spc="100" dirty="0">
                <a:solidFill>
                  <a:schemeClr val="bg1"/>
                </a:solidFill>
                <a:uFillTx/>
                <a:latin typeface="Noto Sans CJK JP Black" panose="020B0A00000000000000" charset="-122"/>
                <a:ea typeface="Noto Sans CJK JP Black" panose="020B0A00000000000000" charset="-122"/>
                <a:cs typeface="Noto Sans CJK JP Black" panose="020B0A00000000000000" charset="-122"/>
                <a:sym typeface="+mn-ea"/>
              </a:rPr>
              <a:t>会社沿革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0F5384B9-6F98-7D1E-83A1-BA865824ACD6}"/>
              </a:ext>
            </a:extLst>
          </p:cNvPr>
          <p:cNvSpPr>
            <a:spLocks noChangeAspect="1"/>
          </p:cNvSpPr>
          <p:nvPr/>
        </p:nvSpPr>
        <p:spPr>
          <a:xfrm>
            <a:off x="1595862" y="3627126"/>
            <a:ext cx="324000" cy="324000"/>
          </a:xfrm>
          <a:prstGeom prst="ellipse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339FB723-C033-C4FA-C5C1-C940776BB583}"/>
              </a:ext>
            </a:extLst>
          </p:cNvPr>
          <p:cNvSpPr>
            <a:spLocks noChangeAspect="1"/>
          </p:cNvSpPr>
          <p:nvPr/>
        </p:nvSpPr>
        <p:spPr>
          <a:xfrm>
            <a:off x="1667862" y="3699126"/>
            <a:ext cx="180000" cy="180000"/>
          </a:xfrm>
          <a:prstGeom prst="ellipse">
            <a:avLst/>
          </a:prstGeom>
          <a:solidFill>
            <a:srgbClr val="99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ボックス 7">
            <a:extLst>
              <a:ext uri="{FF2B5EF4-FFF2-40B4-BE49-F238E27FC236}">
                <a16:creationId xmlns:a16="http://schemas.microsoft.com/office/drawing/2014/main" id="{CA97BBBA-9734-F3EB-11E0-44888F37A2C5}"/>
              </a:ext>
            </a:extLst>
          </p:cNvPr>
          <p:cNvSpPr txBox="1"/>
          <p:nvPr/>
        </p:nvSpPr>
        <p:spPr>
          <a:xfrm>
            <a:off x="553436" y="3559835"/>
            <a:ext cx="1148398" cy="43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ja-JP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1980</a:t>
            </a:r>
            <a:r>
              <a:rPr lang="ja-JP" altLang="en-US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年</a:t>
            </a:r>
            <a:endParaRPr lang="en-US" altLang="ja-JP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B61259EA-DF0E-AE05-813F-557E87E7D1AD}"/>
              </a:ext>
            </a:extLst>
          </p:cNvPr>
          <p:cNvSpPr>
            <a:spLocks noChangeAspect="1"/>
          </p:cNvSpPr>
          <p:nvPr/>
        </p:nvSpPr>
        <p:spPr>
          <a:xfrm>
            <a:off x="1595862" y="4586147"/>
            <a:ext cx="324000" cy="324000"/>
          </a:xfrm>
          <a:prstGeom prst="ellipse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1FB9761B-E620-7D71-050C-F1FFCBA6C825}"/>
              </a:ext>
            </a:extLst>
          </p:cNvPr>
          <p:cNvSpPr>
            <a:spLocks noChangeAspect="1"/>
          </p:cNvSpPr>
          <p:nvPr/>
        </p:nvSpPr>
        <p:spPr>
          <a:xfrm>
            <a:off x="1667862" y="4658147"/>
            <a:ext cx="180000" cy="180000"/>
          </a:xfrm>
          <a:prstGeom prst="ellipse">
            <a:avLst/>
          </a:prstGeom>
          <a:solidFill>
            <a:srgbClr val="99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ボックス 7">
            <a:extLst>
              <a:ext uri="{FF2B5EF4-FFF2-40B4-BE49-F238E27FC236}">
                <a16:creationId xmlns:a16="http://schemas.microsoft.com/office/drawing/2014/main" id="{EAA28746-FF0F-DFF0-B9F8-236F9573BEAB}"/>
              </a:ext>
            </a:extLst>
          </p:cNvPr>
          <p:cNvSpPr txBox="1"/>
          <p:nvPr/>
        </p:nvSpPr>
        <p:spPr>
          <a:xfrm>
            <a:off x="553436" y="4518856"/>
            <a:ext cx="1148398" cy="43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ja-JP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1990</a:t>
            </a:r>
            <a:r>
              <a:rPr lang="ja-JP" altLang="en-US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年</a:t>
            </a:r>
            <a:endParaRPr lang="en-US" altLang="ja-JP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6D640E43-E0A8-0F4C-97D1-F307586A4C4E}"/>
              </a:ext>
            </a:extLst>
          </p:cNvPr>
          <p:cNvSpPr>
            <a:spLocks noChangeAspect="1"/>
          </p:cNvSpPr>
          <p:nvPr/>
        </p:nvSpPr>
        <p:spPr>
          <a:xfrm>
            <a:off x="1595862" y="5545169"/>
            <a:ext cx="324000" cy="324000"/>
          </a:xfrm>
          <a:prstGeom prst="ellipse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5E52BDFE-FD87-475C-6897-789135F45B7E}"/>
              </a:ext>
            </a:extLst>
          </p:cNvPr>
          <p:cNvSpPr>
            <a:spLocks noChangeAspect="1"/>
          </p:cNvSpPr>
          <p:nvPr/>
        </p:nvSpPr>
        <p:spPr>
          <a:xfrm>
            <a:off x="1667862" y="5617169"/>
            <a:ext cx="180000" cy="180000"/>
          </a:xfrm>
          <a:prstGeom prst="ellipse">
            <a:avLst/>
          </a:prstGeom>
          <a:solidFill>
            <a:srgbClr val="99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ボックス 7">
            <a:extLst>
              <a:ext uri="{FF2B5EF4-FFF2-40B4-BE49-F238E27FC236}">
                <a16:creationId xmlns:a16="http://schemas.microsoft.com/office/drawing/2014/main" id="{399ED2EB-574F-DEC9-4A9B-00BA1D755A58}"/>
              </a:ext>
            </a:extLst>
          </p:cNvPr>
          <p:cNvSpPr txBox="1"/>
          <p:nvPr/>
        </p:nvSpPr>
        <p:spPr>
          <a:xfrm>
            <a:off x="553436" y="5477878"/>
            <a:ext cx="1148398" cy="43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ja-JP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2000</a:t>
            </a:r>
            <a:r>
              <a:rPr lang="ja-JP" altLang="en-US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年</a:t>
            </a:r>
            <a:endParaRPr lang="en-US" altLang="ja-JP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  <p:sp>
        <p:nvSpPr>
          <p:cNvPr id="58" name="テキストボックス 7">
            <a:extLst>
              <a:ext uri="{FF2B5EF4-FFF2-40B4-BE49-F238E27FC236}">
                <a16:creationId xmlns:a16="http://schemas.microsoft.com/office/drawing/2014/main" id="{B4C2F2FB-BD6E-84E5-007F-D05DC6D28A13}"/>
              </a:ext>
            </a:extLst>
          </p:cNvPr>
          <p:cNvSpPr txBox="1"/>
          <p:nvPr/>
        </p:nvSpPr>
        <p:spPr>
          <a:xfrm>
            <a:off x="1991861" y="3610635"/>
            <a:ext cx="2509015" cy="3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株式会社サンプル工業設立</a:t>
            </a:r>
            <a:endParaRPr lang="en-US" altLang="ja-JP" sz="1400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  <p:sp>
        <p:nvSpPr>
          <p:cNvPr id="59" name="テキストボックス 7">
            <a:extLst>
              <a:ext uri="{FF2B5EF4-FFF2-40B4-BE49-F238E27FC236}">
                <a16:creationId xmlns:a16="http://schemas.microsoft.com/office/drawing/2014/main" id="{1D93F564-8446-2423-405E-CCA230F535FE}"/>
              </a:ext>
            </a:extLst>
          </p:cNvPr>
          <p:cNvSpPr txBox="1"/>
          <p:nvPr/>
        </p:nvSpPr>
        <p:spPr>
          <a:xfrm>
            <a:off x="1991862" y="4569656"/>
            <a:ext cx="2509018" cy="3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株式会社</a:t>
            </a:r>
            <a:r>
              <a:rPr lang="en-US" altLang="ja-JP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SAMPLE</a:t>
            </a: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を合併</a:t>
            </a:r>
            <a:endParaRPr lang="en-US" altLang="ja-JP" sz="1400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  <p:sp>
        <p:nvSpPr>
          <p:cNvPr id="60" name="テキストボックス 7">
            <a:extLst>
              <a:ext uri="{FF2B5EF4-FFF2-40B4-BE49-F238E27FC236}">
                <a16:creationId xmlns:a16="http://schemas.microsoft.com/office/drawing/2014/main" id="{BC4F7D8B-0667-2283-E2E0-2DC0726663CC}"/>
              </a:ext>
            </a:extLst>
          </p:cNvPr>
          <p:cNvSpPr txBox="1"/>
          <p:nvPr/>
        </p:nvSpPr>
        <p:spPr>
          <a:xfrm>
            <a:off x="1991862" y="5528678"/>
            <a:ext cx="2970452" cy="6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東京営業所を開設</a:t>
            </a:r>
            <a:endParaRPr lang="en-US" altLang="ja-JP" sz="1400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  <a:p>
            <a:pPr algn="l">
              <a:lnSpc>
                <a:spcPct val="140000"/>
              </a:lnSpc>
            </a:pP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名古屋営業所を開設</a:t>
            </a:r>
            <a:endParaRPr lang="en-US" altLang="ja-JP" sz="1400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  <p:pic>
        <p:nvPicPr>
          <p:cNvPr id="65" name="図 64" descr="建物, 屋外, レンガ, 家 が含まれている画像&#10;&#10;自動的に生成された説明">
            <a:extLst>
              <a:ext uri="{FF2B5EF4-FFF2-40B4-BE49-F238E27FC236}">
                <a16:creationId xmlns:a16="http://schemas.microsoft.com/office/drawing/2014/main" id="{EF0839EC-ED69-1596-8B9C-858A4C415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9" b="12492"/>
          <a:stretch/>
        </p:blipFill>
        <p:spPr>
          <a:xfrm>
            <a:off x="675356" y="1708950"/>
            <a:ext cx="3751276" cy="1647970"/>
          </a:xfrm>
          <a:prstGeom prst="rect">
            <a:avLst/>
          </a:prstGeom>
        </p:spPr>
      </p:pic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0123E046-764A-EBA3-368E-3078E4CFAC53}"/>
              </a:ext>
            </a:extLst>
          </p:cNvPr>
          <p:cNvCxnSpPr>
            <a:cxnSpLocks/>
          </p:cNvCxnSpPr>
          <p:nvPr/>
        </p:nvCxnSpPr>
        <p:spPr>
          <a:xfrm>
            <a:off x="6200814" y="1869440"/>
            <a:ext cx="0" cy="3927729"/>
          </a:xfrm>
          <a:prstGeom prst="line">
            <a:avLst/>
          </a:prstGeom>
          <a:ln w="38100">
            <a:solidFill>
              <a:srgbClr val="CCC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楕円 66">
            <a:extLst>
              <a:ext uri="{FF2B5EF4-FFF2-40B4-BE49-F238E27FC236}">
                <a16:creationId xmlns:a16="http://schemas.microsoft.com/office/drawing/2014/main" id="{22948435-FF60-C900-A34E-89E6CB01E5E2}"/>
              </a:ext>
            </a:extLst>
          </p:cNvPr>
          <p:cNvSpPr>
            <a:spLocks noChangeAspect="1"/>
          </p:cNvSpPr>
          <p:nvPr/>
        </p:nvSpPr>
        <p:spPr>
          <a:xfrm>
            <a:off x="6038814" y="1709084"/>
            <a:ext cx="324000" cy="324000"/>
          </a:xfrm>
          <a:prstGeom prst="ellipse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6627FA2B-D808-8471-3A0F-9E78D03ABCC4}"/>
              </a:ext>
            </a:extLst>
          </p:cNvPr>
          <p:cNvSpPr>
            <a:spLocks noChangeAspect="1"/>
          </p:cNvSpPr>
          <p:nvPr/>
        </p:nvSpPr>
        <p:spPr>
          <a:xfrm>
            <a:off x="6110814" y="1781084"/>
            <a:ext cx="180000" cy="180000"/>
          </a:xfrm>
          <a:prstGeom prst="ellipse">
            <a:avLst/>
          </a:prstGeom>
          <a:solidFill>
            <a:srgbClr val="99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ボックス 7">
            <a:extLst>
              <a:ext uri="{FF2B5EF4-FFF2-40B4-BE49-F238E27FC236}">
                <a16:creationId xmlns:a16="http://schemas.microsoft.com/office/drawing/2014/main" id="{EE32D78E-FDD8-6CCA-077E-8046F8500CEC}"/>
              </a:ext>
            </a:extLst>
          </p:cNvPr>
          <p:cNvSpPr txBox="1"/>
          <p:nvPr/>
        </p:nvSpPr>
        <p:spPr>
          <a:xfrm>
            <a:off x="4996388" y="1641793"/>
            <a:ext cx="1148398" cy="43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ja-JP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2005</a:t>
            </a:r>
            <a:r>
              <a:rPr lang="ja-JP" altLang="en-US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年</a:t>
            </a:r>
            <a:endParaRPr lang="en-US" altLang="ja-JP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1A2D84BE-6C2D-823C-5B4E-E9383B3B4714}"/>
              </a:ext>
            </a:extLst>
          </p:cNvPr>
          <p:cNvSpPr>
            <a:spLocks noChangeAspect="1"/>
          </p:cNvSpPr>
          <p:nvPr/>
        </p:nvSpPr>
        <p:spPr>
          <a:xfrm>
            <a:off x="6038814" y="2668105"/>
            <a:ext cx="324000" cy="324000"/>
          </a:xfrm>
          <a:prstGeom prst="ellipse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9E8F65DD-01C5-8198-1EC4-61725FBDAE22}"/>
              </a:ext>
            </a:extLst>
          </p:cNvPr>
          <p:cNvSpPr>
            <a:spLocks noChangeAspect="1"/>
          </p:cNvSpPr>
          <p:nvPr/>
        </p:nvSpPr>
        <p:spPr>
          <a:xfrm>
            <a:off x="6110814" y="2740105"/>
            <a:ext cx="180000" cy="180000"/>
          </a:xfrm>
          <a:prstGeom prst="ellipse">
            <a:avLst/>
          </a:prstGeom>
          <a:solidFill>
            <a:srgbClr val="99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ボックス 7">
            <a:extLst>
              <a:ext uri="{FF2B5EF4-FFF2-40B4-BE49-F238E27FC236}">
                <a16:creationId xmlns:a16="http://schemas.microsoft.com/office/drawing/2014/main" id="{351538C9-8956-83AD-1F73-7EEA33A09134}"/>
              </a:ext>
            </a:extLst>
          </p:cNvPr>
          <p:cNvSpPr txBox="1"/>
          <p:nvPr/>
        </p:nvSpPr>
        <p:spPr>
          <a:xfrm>
            <a:off x="4996388" y="2600814"/>
            <a:ext cx="1148398" cy="43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ja-JP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2010</a:t>
            </a:r>
            <a:r>
              <a:rPr lang="ja-JP" altLang="en-US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年</a:t>
            </a:r>
            <a:endParaRPr lang="en-US" altLang="ja-JP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B8562348-3B48-88AF-CAE0-A312CA6C9F5D}"/>
              </a:ext>
            </a:extLst>
          </p:cNvPr>
          <p:cNvSpPr>
            <a:spLocks noChangeAspect="1"/>
          </p:cNvSpPr>
          <p:nvPr/>
        </p:nvSpPr>
        <p:spPr>
          <a:xfrm>
            <a:off x="6038814" y="3627126"/>
            <a:ext cx="324000" cy="324000"/>
          </a:xfrm>
          <a:prstGeom prst="ellipse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AA5D5EA9-B19B-B052-DED5-9D35A365243E}"/>
              </a:ext>
            </a:extLst>
          </p:cNvPr>
          <p:cNvSpPr>
            <a:spLocks noChangeAspect="1"/>
          </p:cNvSpPr>
          <p:nvPr/>
        </p:nvSpPr>
        <p:spPr>
          <a:xfrm>
            <a:off x="6110814" y="3699126"/>
            <a:ext cx="180000" cy="180000"/>
          </a:xfrm>
          <a:prstGeom prst="ellipse">
            <a:avLst/>
          </a:prstGeom>
          <a:solidFill>
            <a:srgbClr val="99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ボックス 7">
            <a:extLst>
              <a:ext uri="{FF2B5EF4-FFF2-40B4-BE49-F238E27FC236}">
                <a16:creationId xmlns:a16="http://schemas.microsoft.com/office/drawing/2014/main" id="{1BB5B08C-B574-776A-924A-101EA68B5EA5}"/>
              </a:ext>
            </a:extLst>
          </p:cNvPr>
          <p:cNvSpPr txBox="1"/>
          <p:nvPr/>
        </p:nvSpPr>
        <p:spPr>
          <a:xfrm>
            <a:off x="4996388" y="3559835"/>
            <a:ext cx="1148398" cy="43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ja-JP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2015</a:t>
            </a:r>
            <a:r>
              <a:rPr lang="ja-JP" altLang="en-US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年</a:t>
            </a:r>
            <a:endParaRPr lang="en-US" altLang="ja-JP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D4C7BDFC-6FB3-207E-549C-23C158CFFD68}"/>
              </a:ext>
            </a:extLst>
          </p:cNvPr>
          <p:cNvSpPr>
            <a:spLocks noChangeAspect="1"/>
          </p:cNvSpPr>
          <p:nvPr/>
        </p:nvSpPr>
        <p:spPr>
          <a:xfrm>
            <a:off x="6038814" y="4586147"/>
            <a:ext cx="324000" cy="324000"/>
          </a:xfrm>
          <a:prstGeom prst="ellipse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楕円 76">
            <a:extLst>
              <a:ext uri="{FF2B5EF4-FFF2-40B4-BE49-F238E27FC236}">
                <a16:creationId xmlns:a16="http://schemas.microsoft.com/office/drawing/2014/main" id="{7F4E7D55-019C-A41E-713E-70B4B0176AB9}"/>
              </a:ext>
            </a:extLst>
          </p:cNvPr>
          <p:cNvSpPr>
            <a:spLocks noChangeAspect="1"/>
          </p:cNvSpPr>
          <p:nvPr/>
        </p:nvSpPr>
        <p:spPr>
          <a:xfrm>
            <a:off x="6110814" y="4658147"/>
            <a:ext cx="180000" cy="180000"/>
          </a:xfrm>
          <a:prstGeom prst="ellipse">
            <a:avLst/>
          </a:prstGeom>
          <a:solidFill>
            <a:srgbClr val="99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ボックス 7">
            <a:extLst>
              <a:ext uri="{FF2B5EF4-FFF2-40B4-BE49-F238E27FC236}">
                <a16:creationId xmlns:a16="http://schemas.microsoft.com/office/drawing/2014/main" id="{8C09D28A-5251-C3DE-3157-17651DFC6DD4}"/>
              </a:ext>
            </a:extLst>
          </p:cNvPr>
          <p:cNvSpPr txBox="1"/>
          <p:nvPr/>
        </p:nvSpPr>
        <p:spPr>
          <a:xfrm>
            <a:off x="4996388" y="4518856"/>
            <a:ext cx="1148398" cy="43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ja-JP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2020</a:t>
            </a:r>
            <a:r>
              <a:rPr lang="ja-JP" altLang="en-US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年</a:t>
            </a:r>
            <a:endParaRPr lang="en-US" altLang="ja-JP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  <p:sp>
        <p:nvSpPr>
          <p:cNvPr id="82" name="テキストボックス 7">
            <a:extLst>
              <a:ext uri="{FF2B5EF4-FFF2-40B4-BE49-F238E27FC236}">
                <a16:creationId xmlns:a16="http://schemas.microsoft.com/office/drawing/2014/main" id="{197A699C-3E34-6A65-83B7-9A73A51ABD07}"/>
              </a:ext>
            </a:extLst>
          </p:cNvPr>
          <p:cNvSpPr txBox="1"/>
          <p:nvPr/>
        </p:nvSpPr>
        <p:spPr>
          <a:xfrm>
            <a:off x="6434814" y="1692593"/>
            <a:ext cx="2736452" cy="6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上海営業所を開設</a:t>
            </a:r>
            <a:endParaRPr lang="en-US" altLang="ja-JP" sz="1400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  <a:p>
            <a:pPr algn="l">
              <a:lnSpc>
                <a:spcPct val="140000"/>
              </a:lnSpc>
            </a:pP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アジア市場の販売網を構築</a:t>
            </a:r>
            <a:endParaRPr lang="en-US" altLang="ja-JP" sz="1400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  <p:sp>
        <p:nvSpPr>
          <p:cNvPr id="83" name="テキストボックス 7">
            <a:extLst>
              <a:ext uri="{FF2B5EF4-FFF2-40B4-BE49-F238E27FC236}">
                <a16:creationId xmlns:a16="http://schemas.microsoft.com/office/drawing/2014/main" id="{9A8DE903-1EBD-C93E-C860-CCB1B691B7AC}"/>
              </a:ext>
            </a:extLst>
          </p:cNvPr>
          <p:cNvSpPr txBox="1"/>
          <p:nvPr/>
        </p:nvSpPr>
        <p:spPr>
          <a:xfrm>
            <a:off x="6434813" y="2651614"/>
            <a:ext cx="2736449" cy="6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新製品「</a:t>
            </a:r>
            <a:r>
              <a:rPr lang="en-US" altLang="ja-JP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SAMPLE</a:t>
            </a: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」がヒット</a:t>
            </a:r>
            <a:endParaRPr lang="en-US" altLang="ja-JP" sz="1400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  <a:p>
            <a:pPr algn="l">
              <a:lnSpc>
                <a:spcPct val="140000"/>
              </a:lnSpc>
            </a:pP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グローバル市場へ展開</a:t>
            </a:r>
            <a:endParaRPr lang="en-US" altLang="ja-JP" sz="1400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  <p:sp>
        <p:nvSpPr>
          <p:cNvPr id="84" name="テキストボックス 7">
            <a:extLst>
              <a:ext uri="{FF2B5EF4-FFF2-40B4-BE49-F238E27FC236}">
                <a16:creationId xmlns:a16="http://schemas.microsoft.com/office/drawing/2014/main" id="{9646ECBA-07B8-9A7A-72E6-47B3F7E3C2A4}"/>
              </a:ext>
            </a:extLst>
          </p:cNvPr>
          <p:cNvSpPr txBox="1"/>
          <p:nvPr/>
        </p:nvSpPr>
        <p:spPr>
          <a:xfrm>
            <a:off x="6434813" y="3610635"/>
            <a:ext cx="2736445" cy="6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環境問題に対応した新製品</a:t>
            </a:r>
            <a:endParaRPr lang="en-US" altLang="ja-JP" sz="1400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  <a:p>
            <a:pPr algn="l">
              <a:lnSpc>
                <a:spcPct val="140000"/>
              </a:lnSpc>
            </a:pP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エコサンプルを開発</a:t>
            </a:r>
            <a:endParaRPr lang="en-US" altLang="ja-JP" sz="1400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  <p:sp>
        <p:nvSpPr>
          <p:cNvPr id="85" name="テキストボックス 7">
            <a:extLst>
              <a:ext uri="{FF2B5EF4-FFF2-40B4-BE49-F238E27FC236}">
                <a16:creationId xmlns:a16="http://schemas.microsoft.com/office/drawing/2014/main" id="{ED13BDE7-C36E-DDB3-E2B1-16B67ED9CD7C}"/>
              </a:ext>
            </a:extLst>
          </p:cNvPr>
          <p:cNvSpPr txBox="1"/>
          <p:nvPr/>
        </p:nvSpPr>
        <p:spPr>
          <a:xfrm>
            <a:off x="6434813" y="4569656"/>
            <a:ext cx="2736441" cy="6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オンラインサービスを強化</a:t>
            </a:r>
            <a:endParaRPr lang="en-US" altLang="ja-JP" sz="1400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  <a:p>
            <a:pPr algn="l">
              <a:lnSpc>
                <a:spcPct val="140000"/>
              </a:lnSpc>
            </a:pP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リモートワーク体制を構築</a:t>
            </a:r>
            <a:endParaRPr lang="en-US" altLang="ja-JP" sz="1400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  <p:sp>
        <p:nvSpPr>
          <p:cNvPr id="88" name="楕円 87">
            <a:extLst>
              <a:ext uri="{FF2B5EF4-FFF2-40B4-BE49-F238E27FC236}">
                <a16:creationId xmlns:a16="http://schemas.microsoft.com/office/drawing/2014/main" id="{D6E7A31F-0C72-B6A4-CFC8-6C4F9AC24B5A}"/>
              </a:ext>
            </a:extLst>
          </p:cNvPr>
          <p:cNvSpPr>
            <a:spLocks noChangeAspect="1"/>
          </p:cNvSpPr>
          <p:nvPr/>
        </p:nvSpPr>
        <p:spPr>
          <a:xfrm>
            <a:off x="6038813" y="5545169"/>
            <a:ext cx="324000" cy="324000"/>
          </a:xfrm>
          <a:prstGeom prst="ellipse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518EE5B9-9388-CF7A-9F45-06F135023581}"/>
              </a:ext>
            </a:extLst>
          </p:cNvPr>
          <p:cNvSpPr>
            <a:spLocks noChangeAspect="1"/>
          </p:cNvSpPr>
          <p:nvPr/>
        </p:nvSpPr>
        <p:spPr>
          <a:xfrm>
            <a:off x="6110813" y="5617169"/>
            <a:ext cx="180000" cy="180000"/>
          </a:xfrm>
          <a:prstGeom prst="ellipse">
            <a:avLst/>
          </a:prstGeom>
          <a:solidFill>
            <a:srgbClr val="99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ボックス 7">
            <a:extLst>
              <a:ext uri="{FF2B5EF4-FFF2-40B4-BE49-F238E27FC236}">
                <a16:creationId xmlns:a16="http://schemas.microsoft.com/office/drawing/2014/main" id="{3CF28094-33A7-961B-98B9-819E7C8039F8}"/>
              </a:ext>
            </a:extLst>
          </p:cNvPr>
          <p:cNvSpPr txBox="1"/>
          <p:nvPr/>
        </p:nvSpPr>
        <p:spPr>
          <a:xfrm>
            <a:off x="4996387" y="5477878"/>
            <a:ext cx="1148398" cy="43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ja-JP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2024</a:t>
            </a:r>
            <a:r>
              <a:rPr lang="ja-JP" altLang="en-US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年</a:t>
            </a:r>
            <a:endParaRPr lang="en-US" altLang="ja-JP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  <p:sp>
        <p:nvSpPr>
          <p:cNvPr id="91" name="テキストボックス 7">
            <a:extLst>
              <a:ext uri="{FF2B5EF4-FFF2-40B4-BE49-F238E27FC236}">
                <a16:creationId xmlns:a16="http://schemas.microsoft.com/office/drawing/2014/main" id="{BAFE78C4-5F57-6F6F-5B95-E6E61851D7A5}"/>
              </a:ext>
            </a:extLst>
          </p:cNvPr>
          <p:cNvSpPr txBox="1"/>
          <p:nvPr/>
        </p:nvSpPr>
        <p:spPr>
          <a:xfrm>
            <a:off x="6434813" y="5528678"/>
            <a:ext cx="2970452" cy="6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新規事業○○○○○○○を</a:t>
            </a:r>
            <a:endParaRPr lang="en-US" altLang="ja-JP" sz="1400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  <a:p>
            <a:pPr algn="l">
              <a:lnSpc>
                <a:spcPct val="140000"/>
              </a:lnSpc>
            </a:pPr>
            <a:r>
              <a:rPr lang="ja-JP" altLang="en-US"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  <a:cs typeface="Noto Sans CJK JP Black" panose="020B0A00000000000000" charset="-122"/>
              </a:rPr>
              <a:t>開始して新たな戦略を発表</a:t>
            </a:r>
            <a:endParaRPr lang="en-US" altLang="ja-JP" sz="1400" spc="100" dirty="0">
              <a:solidFill>
                <a:schemeClr val="tx1">
                  <a:lumMod val="85000"/>
                  <a:lumOff val="15000"/>
                </a:schemeClr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  <a:cs typeface="Noto Sans CJK JP Black" panose="020B0A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487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1747C-95B3-6CA0-3634-B3FCF1A18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四角形 27">
            <a:extLst>
              <a:ext uri="{FF2B5EF4-FFF2-40B4-BE49-F238E27FC236}">
                <a16:creationId xmlns:a16="http://schemas.microsoft.com/office/drawing/2014/main" id="{897B3E70-5C72-93A3-1360-2EA0C06CE747}"/>
              </a:ext>
            </a:extLst>
          </p:cNvPr>
          <p:cNvSpPr/>
          <p:nvPr/>
        </p:nvSpPr>
        <p:spPr>
          <a:xfrm>
            <a:off x="70" y="0"/>
            <a:ext cx="99072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F3A4202-4321-3021-74C8-00AECEEE0257}"/>
              </a:ext>
            </a:extLst>
          </p:cNvPr>
          <p:cNvCxnSpPr/>
          <p:nvPr/>
        </p:nvCxnSpPr>
        <p:spPr>
          <a:xfrm>
            <a:off x="4379626" y="731992"/>
            <a:ext cx="0" cy="58771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四角形 27">
            <a:extLst>
              <a:ext uri="{FF2B5EF4-FFF2-40B4-BE49-F238E27FC236}">
                <a16:creationId xmlns:a16="http://schemas.microsoft.com/office/drawing/2014/main" id="{5F47A633-3843-C508-AEDE-3F4F0B3490B2}"/>
              </a:ext>
            </a:extLst>
          </p:cNvPr>
          <p:cNvSpPr/>
          <p:nvPr/>
        </p:nvSpPr>
        <p:spPr>
          <a:xfrm>
            <a:off x="0" y="0"/>
            <a:ext cx="3045600" cy="6858000"/>
          </a:xfrm>
          <a:prstGeom prst="rect">
            <a:avLst/>
          </a:prstGeom>
          <a:solidFill>
            <a:srgbClr val="009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2" name="テキストボックス 3">
            <a:extLst>
              <a:ext uri="{FF2B5EF4-FFF2-40B4-BE49-F238E27FC236}">
                <a16:creationId xmlns:a16="http://schemas.microsoft.com/office/drawing/2014/main" id="{909245DB-1127-CE15-C612-24DE76D21541}"/>
              </a:ext>
            </a:extLst>
          </p:cNvPr>
          <p:cNvSpPr txBox="1"/>
          <p:nvPr/>
        </p:nvSpPr>
        <p:spPr>
          <a:xfrm>
            <a:off x="635375" y="3948881"/>
            <a:ext cx="1774845" cy="549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ja-JP" altLang="en-US" sz="2800" spc="300" dirty="0">
                <a:solidFill>
                  <a:schemeClr val="bg1"/>
                </a:solidFill>
                <a:uFillTx/>
                <a:latin typeface="Noto Sans CJK JP Black" panose="020B0A00000000000000" charset="-122"/>
                <a:ea typeface="Noto Sans CJK JP Black" panose="020B0A00000000000000" charset="-122"/>
              </a:rPr>
              <a:t>会社</a:t>
            </a:r>
            <a:r>
              <a:rPr lang="ja-JP" altLang="en-US" sz="2800" spc="300" dirty="0">
                <a:solidFill>
                  <a:schemeClr val="bg1"/>
                </a:solidFill>
                <a:latin typeface="Noto Sans CJK JP Black" panose="020B0A00000000000000" charset="-122"/>
                <a:ea typeface="Noto Sans CJK JP Black" panose="020B0A00000000000000" charset="-122"/>
              </a:rPr>
              <a:t>沿革</a:t>
            </a:r>
            <a:endParaRPr lang="ja-JP" altLang="en-US" sz="2800" spc="300" dirty="0">
              <a:solidFill>
                <a:schemeClr val="bg1"/>
              </a:solidFill>
              <a:uFillTx/>
              <a:latin typeface="Noto Sans CJK JP Black" panose="020B0A00000000000000" charset="-122"/>
              <a:ea typeface="Noto Sans CJK JP Black" panose="020B0A00000000000000" charset="-122"/>
            </a:endParaRPr>
          </a:p>
        </p:txBody>
      </p:sp>
      <p:sp>
        <p:nvSpPr>
          <p:cNvPr id="3" name="テキストボックス 3">
            <a:extLst>
              <a:ext uri="{FF2B5EF4-FFF2-40B4-BE49-F238E27FC236}">
                <a16:creationId xmlns:a16="http://schemas.microsoft.com/office/drawing/2014/main" id="{41A35341-A424-1E1C-319F-7D47DD1AF86D}"/>
              </a:ext>
            </a:extLst>
          </p:cNvPr>
          <p:cNvSpPr txBox="1"/>
          <p:nvPr/>
        </p:nvSpPr>
        <p:spPr>
          <a:xfrm>
            <a:off x="820525" y="4511283"/>
            <a:ext cx="1404552" cy="602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ja-JP" sz="1500" spc="300" dirty="0">
                <a:solidFill>
                  <a:schemeClr val="bg1"/>
                </a:solidFill>
                <a:uFillTx/>
                <a:latin typeface="Noto Sans CJK JP Black" panose="020B0A00000000000000" charset="-122"/>
                <a:ea typeface="Noto Sans CJK JP Black" panose="020B0A00000000000000" charset="-122"/>
              </a:rPr>
              <a:t>COMPANY</a:t>
            </a:r>
          </a:p>
          <a:p>
            <a:pPr algn="ctr">
              <a:lnSpc>
                <a:spcPct val="115000"/>
              </a:lnSpc>
            </a:pPr>
            <a:r>
              <a:rPr lang="en-US" altLang="ja-JP" sz="1500" spc="300" dirty="0">
                <a:solidFill>
                  <a:schemeClr val="bg1"/>
                </a:solidFill>
                <a:latin typeface="Noto Sans CJK JP Black" panose="020B0A00000000000000" charset="-122"/>
                <a:ea typeface="Noto Sans CJK JP Black" panose="020B0A00000000000000" charset="-122"/>
              </a:rPr>
              <a:t>HISTORY</a:t>
            </a:r>
            <a:endParaRPr lang="ja-JP" altLang="en-US" sz="1500" spc="300" dirty="0">
              <a:solidFill>
                <a:schemeClr val="bg1"/>
              </a:solidFill>
              <a:uFillTx/>
              <a:latin typeface="Noto Sans CJK JP Black" panose="020B0A00000000000000" charset="-122"/>
              <a:ea typeface="Noto Sans CJK JP Black" panose="020B0A00000000000000" charset="-122"/>
            </a:endParaRPr>
          </a:p>
        </p:txBody>
      </p:sp>
      <p:sp>
        <p:nvSpPr>
          <p:cNvPr id="5" name="テキストボックス 4">
            <a:extLst>
              <a:ext uri="{FF2B5EF4-FFF2-40B4-BE49-F238E27FC236}">
                <a16:creationId xmlns:a16="http://schemas.microsoft.com/office/drawing/2014/main" id="{1C71BDFC-EFA3-7DCC-85D1-1D8874364828}"/>
              </a:ext>
            </a:extLst>
          </p:cNvPr>
          <p:cNvSpPr txBox="1"/>
          <p:nvPr/>
        </p:nvSpPr>
        <p:spPr>
          <a:xfrm>
            <a:off x="3411396" y="577552"/>
            <a:ext cx="86433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  <a:ea typeface="+mj-ea"/>
              </a:rPr>
              <a:t>1980</a:t>
            </a:r>
            <a:r>
              <a:rPr lang="ja-JP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  <a:ea typeface="+mj-ea"/>
              </a:rPr>
              <a:t>年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E141AEAF-BFF7-8D4F-8B9B-B2A23B94CAF1}"/>
              </a:ext>
            </a:extLst>
          </p:cNvPr>
          <p:cNvSpPr>
            <a:spLocks noChangeAspect="1"/>
          </p:cNvSpPr>
          <p:nvPr/>
        </p:nvSpPr>
        <p:spPr>
          <a:xfrm>
            <a:off x="4307626" y="659992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+mj-ea"/>
              <a:ea typeface="+mj-ea"/>
            </a:endParaRPr>
          </a:p>
        </p:txBody>
      </p:sp>
      <p:sp>
        <p:nvSpPr>
          <p:cNvPr id="13" name="テキストボックス 4">
            <a:extLst>
              <a:ext uri="{FF2B5EF4-FFF2-40B4-BE49-F238E27FC236}">
                <a16:creationId xmlns:a16="http://schemas.microsoft.com/office/drawing/2014/main" id="{C370593D-1B19-3612-1FC1-BA5B10FD6CB6}"/>
              </a:ext>
            </a:extLst>
          </p:cNvPr>
          <p:cNvSpPr txBox="1"/>
          <p:nvPr/>
        </p:nvSpPr>
        <p:spPr>
          <a:xfrm>
            <a:off x="3411396" y="5820142"/>
            <a:ext cx="86433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spc="100" dirty="0">
                <a:solidFill>
                  <a:srgbClr val="009BC0"/>
                </a:solidFill>
                <a:latin typeface="+mj-ea"/>
                <a:ea typeface="+mj-ea"/>
              </a:rPr>
              <a:t>2024</a:t>
            </a:r>
            <a:r>
              <a:rPr lang="ja-JP" altLang="en-US" sz="1400" spc="100" dirty="0">
                <a:solidFill>
                  <a:srgbClr val="009BC0"/>
                </a:solidFill>
                <a:latin typeface="+mj-ea"/>
                <a:ea typeface="+mj-ea"/>
              </a:rPr>
              <a:t>年</a:t>
            </a:r>
            <a:endParaRPr lang="ja-JP" altLang="en-US" sz="1400" spc="100" dirty="0">
              <a:solidFill>
                <a:srgbClr val="009BC0"/>
              </a:solidFill>
              <a:uFillTx/>
              <a:latin typeface="+mj-ea"/>
              <a:ea typeface="+mj-ea"/>
            </a:endParaRPr>
          </a:p>
        </p:txBody>
      </p:sp>
      <p:sp>
        <p:nvSpPr>
          <p:cNvPr id="14" name="テキストボックス 4">
            <a:extLst>
              <a:ext uri="{FF2B5EF4-FFF2-40B4-BE49-F238E27FC236}">
                <a16:creationId xmlns:a16="http://schemas.microsoft.com/office/drawing/2014/main" id="{8823B0B9-7065-3735-DA9A-ED7CF3E6D722}"/>
              </a:ext>
            </a:extLst>
          </p:cNvPr>
          <p:cNvSpPr txBox="1"/>
          <p:nvPr/>
        </p:nvSpPr>
        <p:spPr>
          <a:xfrm>
            <a:off x="3411396" y="1113430"/>
            <a:ext cx="86433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1990</a:t>
            </a:r>
            <a:r>
              <a:rPr lang="ja-JP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</a:t>
            </a:r>
            <a:endParaRPr lang="ja-JP" altLang="en-US" sz="1400" spc="1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  <a:ea typeface="+mj-ea"/>
            </a:endParaRPr>
          </a:p>
        </p:txBody>
      </p:sp>
      <p:sp>
        <p:nvSpPr>
          <p:cNvPr id="15" name="テキストボックス 4">
            <a:extLst>
              <a:ext uri="{FF2B5EF4-FFF2-40B4-BE49-F238E27FC236}">
                <a16:creationId xmlns:a16="http://schemas.microsoft.com/office/drawing/2014/main" id="{4E6B88BA-2C7F-068F-86EA-313FA133D138}"/>
              </a:ext>
            </a:extLst>
          </p:cNvPr>
          <p:cNvSpPr txBox="1"/>
          <p:nvPr/>
        </p:nvSpPr>
        <p:spPr>
          <a:xfrm>
            <a:off x="3411396" y="1649308"/>
            <a:ext cx="86433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  <a:ea typeface="+mj-ea"/>
              </a:rPr>
              <a:t>2000</a:t>
            </a:r>
            <a:r>
              <a:rPr lang="ja-JP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  <a:ea typeface="+mj-ea"/>
              </a:rPr>
              <a:t>年</a:t>
            </a:r>
          </a:p>
        </p:txBody>
      </p:sp>
      <p:sp>
        <p:nvSpPr>
          <p:cNvPr id="16" name="テキストボックス 4">
            <a:extLst>
              <a:ext uri="{FF2B5EF4-FFF2-40B4-BE49-F238E27FC236}">
                <a16:creationId xmlns:a16="http://schemas.microsoft.com/office/drawing/2014/main" id="{D37410B6-1052-CB81-1546-9E435653F56E}"/>
              </a:ext>
            </a:extLst>
          </p:cNvPr>
          <p:cNvSpPr txBox="1"/>
          <p:nvPr/>
        </p:nvSpPr>
        <p:spPr>
          <a:xfrm>
            <a:off x="3411396" y="2185186"/>
            <a:ext cx="86433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2005</a:t>
            </a:r>
            <a:r>
              <a:rPr lang="ja-JP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</a:t>
            </a:r>
            <a:endParaRPr lang="ja-JP" altLang="en-US" sz="1400" spc="1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  <a:ea typeface="+mj-ea"/>
            </a:endParaRPr>
          </a:p>
        </p:txBody>
      </p:sp>
      <p:sp>
        <p:nvSpPr>
          <p:cNvPr id="17" name="テキストボックス 4">
            <a:extLst>
              <a:ext uri="{FF2B5EF4-FFF2-40B4-BE49-F238E27FC236}">
                <a16:creationId xmlns:a16="http://schemas.microsoft.com/office/drawing/2014/main" id="{B762325B-6D2F-E700-DA91-EF5F8E5A6114}"/>
              </a:ext>
            </a:extLst>
          </p:cNvPr>
          <p:cNvSpPr txBox="1"/>
          <p:nvPr/>
        </p:nvSpPr>
        <p:spPr>
          <a:xfrm>
            <a:off x="3411396" y="2721066"/>
            <a:ext cx="86433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spc="100" dirty="0">
                <a:solidFill>
                  <a:srgbClr val="009BC0"/>
                </a:solidFill>
                <a:uFillTx/>
                <a:latin typeface="+mj-ea"/>
                <a:ea typeface="+mj-ea"/>
              </a:rPr>
              <a:t>2010</a:t>
            </a:r>
            <a:r>
              <a:rPr lang="ja-JP" altLang="en-US" sz="1400" spc="100" dirty="0">
                <a:solidFill>
                  <a:srgbClr val="009BC0"/>
                </a:solidFill>
                <a:uFillTx/>
                <a:latin typeface="+mj-ea"/>
                <a:ea typeface="+mj-ea"/>
              </a:rPr>
              <a:t>年</a:t>
            </a:r>
          </a:p>
        </p:txBody>
      </p:sp>
      <p:sp>
        <p:nvSpPr>
          <p:cNvPr id="18" name="テキストボックス 4">
            <a:extLst>
              <a:ext uri="{FF2B5EF4-FFF2-40B4-BE49-F238E27FC236}">
                <a16:creationId xmlns:a16="http://schemas.microsoft.com/office/drawing/2014/main" id="{4CFE0FFB-1AD8-7801-8702-DA221DFEE754}"/>
              </a:ext>
            </a:extLst>
          </p:cNvPr>
          <p:cNvSpPr txBox="1"/>
          <p:nvPr/>
        </p:nvSpPr>
        <p:spPr>
          <a:xfrm>
            <a:off x="3411396" y="4572955"/>
            <a:ext cx="86433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2015</a:t>
            </a:r>
            <a:r>
              <a:rPr lang="ja-JP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</a:t>
            </a:r>
            <a:endParaRPr lang="ja-JP" altLang="en-US" sz="1400" spc="1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  <a:ea typeface="+mj-ea"/>
            </a:endParaRPr>
          </a:p>
        </p:txBody>
      </p:sp>
      <p:sp>
        <p:nvSpPr>
          <p:cNvPr id="19" name="テキストボックス 4">
            <a:extLst>
              <a:ext uri="{FF2B5EF4-FFF2-40B4-BE49-F238E27FC236}">
                <a16:creationId xmlns:a16="http://schemas.microsoft.com/office/drawing/2014/main" id="{E205351A-0608-F087-1347-3AD2BF8B704F}"/>
              </a:ext>
            </a:extLst>
          </p:cNvPr>
          <p:cNvSpPr txBox="1"/>
          <p:nvPr/>
        </p:nvSpPr>
        <p:spPr>
          <a:xfrm>
            <a:off x="3411396" y="5196548"/>
            <a:ext cx="86433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  <a:ea typeface="+mj-ea"/>
              </a:rPr>
              <a:t>2020</a:t>
            </a:r>
            <a:r>
              <a:rPr lang="ja-JP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  <a:ea typeface="+mj-ea"/>
              </a:rPr>
              <a:t>年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BA6C9A7-2147-13B3-9131-4A7B83837116}"/>
              </a:ext>
            </a:extLst>
          </p:cNvPr>
          <p:cNvSpPr>
            <a:spLocks noChangeAspect="1"/>
          </p:cNvSpPr>
          <p:nvPr/>
        </p:nvSpPr>
        <p:spPr>
          <a:xfrm>
            <a:off x="4307626" y="1195870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+mj-ea"/>
              <a:ea typeface="+mj-ea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CD2ECC81-08BE-2E50-5656-D42C857C76F6}"/>
              </a:ext>
            </a:extLst>
          </p:cNvPr>
          <p:cNvSpPr>
            <a:spLocks noChangeAspect="1"/>
          </p:cNvSpPr>
          <p:nvPr/>
        </p:nvSpPr>
        <p:spPr>
          <a:xfrm>
            <a:off x="4307626" y="1732954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+mj-ea"/>
              <a:ea typeface="+mj-ea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6153CB46-1612-3F0C-D85E-60F146A6061D}"/>
              </a:ext>
            </a:extLst>
          </p:cNvPr>
          <p:cNvSpPr>
            <a:spLocks noChangeAspect="1"/>
          </p:cNvSpPr>
          <p:nvPr/>
        </p:nvSpPr>
        <p:spPr>
          <a:xfrm>
            <a:off x="4307626" y="226714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+mj-ea"/>
              <a:ea typeface="+mj-ea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69D55648-4D85-5DDD-D9CB-7104F1FFF5A0}"/>
              </a:ext>
            </a:extLst>
          </p:cNvPr>
          <p:cNvSpPr>
            <a:spLocks noChangeAspect="1"/>
          </p:cNvSpPr>
          <p:nvPr/>
        </p:nvSpPr>
        <p:spPr>
          <a:xfrm>
            <a:off x="4307626" y="2804196"/>
            <a:ext cx="144000" cy="144000"/>
          </a:xfrm>
          <a:prstGeom prst="ellipse">
            <a:avLst/>
          </a:prstGeom>
          <a:solidFill>
            <a:srgbClr val="009B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+mj-ea"/>
              <a:ea typeface="+mj-ea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3268916-856C-1014-FCDD-DF82BB6B0BA8}"/>
              </a:ext>
            </a:extLst>
          </p:cNvPr>
          <p:cNvSpPr>
            <a:spLocks noChangeAspect="1"/>
          </p:cNvSpPr>
          <p:nvPr/>
        </p:nvSpPr>
        <p:spPr>
          <a:xfrm>
            <a:off x="4307626" y="4657250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+mj-ea"/>
              <a:ea typeface="+mj-ea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E407B8DF-424C-3A0B-5A88-7FA8CB7D0030}"/>
              </a:ext>
            </a:extLst>
          </p:cNvPr>
          <p:cNvSpPr>
            <a:spLocks noChangeAspect="1"/>
          </p:cNvSpPr>
          <p:nvPr/>
        </p:nvSpPr>
        <p:spPr>
          <a:xfrm>
            <a:off x="4307626" y="5278912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+mj-ea"/>
              <a:ea typeface="+mj-ea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A7320C1D-95AF-8205-0E1D-B315D8E6DEBA}"/>
              </a:ext>
            </a:extLst>
          </p:cNvPr>
          <p:cNvSpPr>
            <a:spLocks noChangeAspect="1"/>
          </p:cNvSpPr>
          <p:nvPr/>
        </p:nvSpPr>
        <p:spPr>
          <a:xfrm>
            <a:off x="4307626" y="5902479"/>
            <a:ext cx="144000" cy="144000"/>
          </a:xfrm>
          <a:prstGeom prst="ellipse">
            <a:avLst/>
          </a:prstGeom>
          <a:solidFill>
            <a:srgbClr val="009B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+mj-ea"/>
              <a:ea typeface="+mj-ea"/>
            </a:endParaRPr>
          </a:p>
        </p:txBody>
      </p:sp>
      <p:sp>
        <p:nvSpPr>
          <p:cNvPr id="29" name="テキストボックス 4">
            <a:extLst>
              <a:ext uri="{FF2B5EF4-FFF2-40B4-BE49-F238E27FC236}">
                <a16:creationId xmlns:a16="http://schemas.microsoft.com/office/drawing/2014/main" id="{36D1D676-6610-AF34-5A41-989DF0380445}"/>
              </a:ext>
            </a:extLst>
          </p:cNvPr>
          <p:cNvSpPr txBox="1"/>
          <p:nvPr/>
        </p:nvSpPr>
        <p:spPr>
          <a:xfrm>
            <a:off x="4494296" y="577552"/>
            <a:ext cx="2492990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  <a:ea typeface="+mj-ea"/>
              </a:rPr>
              <a:t>株式会社サンプル工業設立</a:t>
            </a:r>
          </a:p>
        </p:txBody>
      </p:sp>
      <p:sp>
        <p:nvSpPr>
          <p:cNvPr id="30" name="テキストボックス 4">
            <a:extLst>
              <a:ext uri="{FF2B5EF4-FFF2-40B4-BE49-F238E27FC236}">
                <a16:creationId xmlns:a16="http://schemas.microsoft.com/office/drawing/2014/main" id="{7B6BA368-3D2D-9839-01AF-D10D9890877B}"/>
              </a:ext>
            </a:extLst>
          </p:cNvPr>
          <p:cNvSpPr txBox="1"/>
          <p:nvPr/>
        </p:nvSpPr>
        <p:spPr>
          <a:xfrm>
            <a:off x="4494296" y="5820142"/>
            <a:ext cx="47074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ja-JP" altLang="en-US" sz="1400" spc="100" dirty="0">
                <a:solidFill>
                  <a:srgbClr val="009BC0"/>
                </a:solidFill>
                <a:latin typeface="+mj-ea"/>
                <a:ea typeface="+mj-ea"/>
              </a:rPr>
              <a:t>新規事業○○○○○○○を開始して</a:t>
            </a:r>
            <a:endParaRPr lang="en-US" altLang="ja-JP" sz="1400" spc="100" dirty="0">
              <a:solidFill>
                <a:srgbClr val="009BC0"/>
              </a:solidFill>
              <a:latin typeface="+mj-ea"/>
              <a:ea typeface="+mj-ea"/>
            </a:endParaRPr>
          </a:p>
          <a:p>
            <a:pPr algn="l"/>
            <a:r>
              <a:rPr lang="ja-JP" altLang="en-US" sz="1400" spc="100" dirty="0">
                <a:solidFill>
                  <a:srgbClr val="009BC0"/>
                </a:solidFill>
                <a:latin typeface="+mj-ea"/>
                <a:ea typeface="+mj-ea"/>
              </a:rPr>
              <a:t>新たな戦略を発表</a:t>
            </a:r>
          </a:p>
        </p:txBody>
      </p:sp>
      <p:sp>
        <p:nvSpPr>
          <p:cNvPr id="31" name="テキストボックス 4">
            <a:extLst>
              <a:ext uri="{FF2B5EF4-FFF2-40B4-BE49-F238E27FC236}">
                <a16:creationId xmlns:a16="http://schemas.microsoft.com/office/drawing/2014/main" id="{F149CDF4-8C01-DA8F-4F75-F3884D9AA120}"/>
              </a:ext>
            </a:extLst>
          </p:cNvPr>
          <p:cNvSpPr txBox="1"/>
          <p:nvPr/>
        </p:nvSpPr>
        <p:spPr>
          <a:xfrm>
            <a:off x="4494296" y="1113430"/>
            <a:ext cx="2343911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株式会社</a:t>
            </a:r>
            <a:r>
              <a:rPr lang="en-US" altLang="ja-JP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SAMPLE</a:t>
            </a:r>
            <a:r>
              <a:rPr lang="ja-JP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を合併</a:t>
            </a:r>
          </a:p>
        </p:txBody>
      </p:sp>
      <p:sp>
        <p:nvSpPr>
          <p:cNvPr id="32" name="テキストボックス 4">
            <a:extLst>
              <a:ext uri="{FF2B5EF4-FFF2-40B4-BE49-F238E27FC236}">
                <a16:creationId xmlns:a16="http://schemas.microsoft.com/office/drawing/2014/main" id="{B9FC7BA6-7A03-AAC2-625E-35EF922E8AA5}"/>
              </a:ext>
            </a:extLst>
          </p:cNvPr>
          <p:cNvSpPr txBox="1"/>
          <p:nvPr/>
        </p:nvSpPr>
        <p:spPr>
          <a:xfrm>
            <a:off x="4494296" y="1649308"/>
            <a:ext cx="423618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ja-JP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  <a:ea typeface="+mj-ea"/>
              </a:rPr>
              <a:t>東京営業所を開設・名古屋営業所を開設</a:t>
            </a:r>
          </a:p>
        </p:txBody>
      </p:sp>
      <p:sp>
        <p:nvSpPr>
          <p:cNvPr id="33" name="テキストボックス 4">
            <a:extLst>
              <a:ext uri="{FF2B5EF4-FFF2-40B4-BE49-F238E27FC236}">
                <a16:creationId xmlns:a16="http://schemas.microsoft.com/office/drawing/2014/main" id="{A2C40E0B-28EA-43DC-9C79-A4DAC17235A7}"/>
              </a:ext>
            </a:extLst>
          </p:cNvPr>
          <p:cNvSpPr txBox="1"/>
          <p:nvPr/>
        </p:nvSpPr>
        <p:spPr>
          <a:xfrm>
            <a:off x="4494296" y="2185186"/>
            <a:ext cx="478019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ja-JP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上海営業所を開設・アジア市場の販売網を構築</a:t>
            </a:r>
          </a:p>
        </p:txBody>
      </p:sp>
      <p:sp>
        <p:nvSpPr>
          <p:cNvPr id="34" name="テキストボックス 4">
            <a:extLst>
              <a:ext uri="{FF2B5EF4-FFF2-40B4-BE49-F238E27FC236}">
                <a16:creationId xmlns:a16="http://schemas.microsoft.com/office/drawing/2014/main" id="{167AE92C-8DEB-5BF3-76D1-BE59F5BF3F68}"/>
              </a:ext>
            </a:extLst>
          </p:cNvPr>
          <p:cNvSpPr txBox="1"/>
          <p:nvPr/>
        </p:nvSpPr>
        <p:spPr>
          <a:xfrm>
            <a:off x="4494296" y="2721066"/>
            <a:ext cx="48850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ja-JP" altLang="en-US" sz="1400" spc="100" dirty="0">
                <a:solidFill>
                  <a:srgbClr val="009BC0"/>
                </a:solidFill>
                <a:uFillTx/>
                <a:latin typeface="+mj-ea"/>
                <a:ea typeface="+mj-ea"/>
              </a:rPr>
              <a:t>新製品「</a:t>
            </a:r>
            <a:r>
              <a:rPr lang="en-US" altLang="ja-JP" sz="1400" spc="100" dirty="0">
                <a:solidFill>
                  <a:srgbClr val="009BC0"/>
                </a:solidFill>
                <a:uFillTx/>
                <a:latin typeface="+mj-ea"/>
                <a:ea typeface="+mj-ea"/>
              </a:rPr>
              <a:t>SAMPLE</a:t>
            </a:r>
            <a:r>
              <a:rPr lang="ja-JP" altLang="en-US" sz="1400" spc="100" dirty="0">
                <a:solidFill>
                  <a:srgbClr val="009BC0"/>
                </a:solidFill>
                <a:uFillTx/>
                <a:latin typeface="+mj-ea"/>
                <a:ea typeface="+mj-ea"/>
              </a:rPr>
              <a:t>」がヒット・グローバル市場へ展開</a:t>
            </a:r>
          </a:p>
        </p:txBody>
      </p:sp>
      <p:sp>
        <p:nvSpPr>
          <p:cNvPr id="35" name="テキストボックス 4">
            <a:extLst>
              <a:ext uri="{FF2B5EF4-FFF2-40B4-BE49-F238E27FC236}">
                <a16:creationId xmlns:a16="http://schemas.microsoft.com/office/drawing/2014/main" id="{890C2FB7-C875-DEAC-8B33-8AA97532531C}"/>
              </a:ext>
            </a:extLst>
          </p:cNvPr>
          <p:cNvSpPr txBox="1"/>
          <p:nvPr/>
        </p:nvSpPr>
        <p:spPr>
          <a:xfrm>
            <a:off x="4494296" y="4572955"/>
            <a:ext cx="4564127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ja-JP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環境問題に対応した新製品エコサンプルを開発</a:t>
            </a:r>
          </a:p>
        </p:txBody>
      </p:sp>
      <p:sp>
        <p:nvSpPr>
          <p:cNvPr id="36" name="テキストボックス 4">
            <a:extLst>
              <a:ext uri="{FF2B5EF4-FFF2-40B4-BE49-F238E27FC236}">
                <a16:creationId xmlns:a16="http://schemas.microsoft.com/office/drawing/2014/main" id="{889109B6-7A5C-AAD2-DBA3-F49CA81D1105}"/>
              </a:ext>
            </a:extLst>
          </p:cNvPr>
          <p:cNvSpPr txBox="1"/>
          <p:nvPr/>
        </p:nvSpPr>
        <p:spPr>
          <a:xfrm>
            <a:off x="4494296" y="5196548"/>
            <a:ext cx="499693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ja-JP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  <a:ea typeface="+mj-ea"/>
              </a:rPr>
              <a:t>オンラインサービスを強化・リモートワーク体制を構築</a:t>
            </a:r>
          </a:p>
        </p:txBody>
      </p:sp>
      <p:pic>
        <p:nvPicPr>
          <p:cNvPr id="38" name="図 37" descr="屋内, テーブル, 机, 座る が含まれている画像&#10;&#10;自動的に生成された説明">
            <a:extLst>
              <a:ext uri="{FF2B5EF4-FFF2-40B4-BE49-F238E27FC236}">
                <a16:creationId xmlns:a16="http://schemas.microsoft.com/office/drawing/2014/main" id="{259915D7-A58E-D8D3-D95B-B45603266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76" y="3111809"/>
            <a:ext cx="2161309" cy="1234440"/>
          </a:xfrm>
          <a:prstGeom prst="rect">
            <a:avLst/>
          </a:prstGeom>
        </p:spPr>
      </p:pic>
      <p:pic>
        <p:nvPicPr>
          <p:cNvPr id="40" name="図 39" descr="屋内, ノートパソコン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1ABE64F-7A83-7E4B-C882-D3549A7F01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25" y="3111811"/>
            <a:ext cx="2160000" cy="1234286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FB9F348-F847-9E30-6EA7-42EB4A8C4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1823" y="3515160"/>
            <a:ext cx="1101929" cy="6296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5" name="テキストボックス 4">
            <a:extLst>
              <a:ext uri="{FF2B5EF4-FFF2-40B4-BE49-F238E27FC236}">
                <a16:creationId xmlns:a16="http://schemas.microsoft.com/office/drawing/2014/main" id="{7A8968F5-1903-76EE-A5BA-4E90055CC144}"/>
              </a:ext>
            </a:extLst>
          </p:cNvPr>
          <p:cNvSpPr txBox="1"/>
          <p:nvPr/>
        </p:nvSpPr>
        <p:spPr>
          <a:xfrm>
            <a:off x="5954950" y="4052710"/>
            <a:ext cx="673815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spc="-20" dirty="0">
                <a:solidFill>
                  <a:srgbClr val="F9D68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Tx/>
                <a:latin typeface="+mj-ea"/>
                <a:ea typeface="+mj-ea"/>
              </a:rPr>
              <a:t>AWARD</a:t>
            </a:r>
            <a:endParaRPr lang="ja-JP" altLang="en-US" sz="900" spc="-20" dirty="0">
              <a:solidFill>
                <a:srgbClr val="F9D68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FillTx/>
              <a:latin typeface="+mj-ea"/>
              <a:ea typeface="+mj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591B971-D951-BCFF-BC82-9F6CD7E38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69" y="1773238"/>
            <a:ext cx="1999661" cy="199966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2191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DA11C-1763-0E54-9445-18B20BC6A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 27">
            <a:extLst>
              <a:ext uri="{FF2B5EF4-FFF2-40B4-BE49-F238E27FC236}">
                <a16:creationId xmlns:a16="http://schemas.microsoft.com/office/drawing/2014/main" id="{E7399EB8-FD5E-4014-DBB8-FB5C0ACE7B5C}"/>
              </a:ext>
            </a:extLst>
          </p:cNvPr>
          <p:cNvSpPr>
            <a:spLocks/>
          </p:cNvSpPr>
          <p:nvPr/>
        </p:nvSpPr>
        <p:spPr>
          <a:xfrm>
            <a:off x="0" y="0"/>
            <a:ext cx="9903600" cy="3430800"/>
          </a:xfrm>
          <a:prstGeom prst="rect">
            <a:avLst/>
          </a:prstGeom>
          <a:solidFill>
            <a:srgbClr val="009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四角形 27">
            <a:extLst>
              <a:ext uri="{FF2B5EF4-FFF2-40B4-BE49-F238E27FC236}">
                <a16:creationId xmlns:a16="http://schemas.microsoft.com/office/drawing/2014/main" id="{C9D04649-6399-D6D1-3415-AB5CE0926065}"/>
              </a:ext>
            </a:extLst>
          </p:cNvPr>
          <p:cNvSpPr>
            <a:spLocks/>
          </p:cNvSpPr>
          <p:nvPr/>
        </p:nvSpPr>
        <p:spPr>
          <a:xfrm>
            <a:off x="0" y="3427200"/>
            <a:ext cx="9903600" cy="3430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6" name="四角形 27">
            <a:extLst>
              <a:ext uri="{FF2B5EF4-FFF2-40B4-BE49-F238E27FC236}">
                <a16:creationId xmlns:a16="http://schemas.microsoft.com/office/drawing/2014/main" id="{F216144D-E195-F05A-E6C5-CA53952C737E}"/>
              </a:ext>
            </a:extLst>
          </p:cNvPr>
          <p:cNvSpPr>
            <a:spLocks/>
          </p:cNvSpPr>
          <p:nvPr/>
        </p:nvSpPr>
        <p:spPr>
          <a:xfrm>
            <a:off x="357812" y="360000"/>
            <a:ext cx="9187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D5BA3E-3380-1A0C-BA00-531E29CAC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368" y="4395575"/>
            <a:ext cx="5035732" cy="1743607"/>
          </a:xfrm>
          <a:prstGeom prst="rect">
            <a:avLst/>
          </a:prstGeom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569D94AF-9C02-A046-B343-F427A2647A21}"/>
              </a:ext>
            </a:extLst>
          </p:cNvPr>
          <p:cNvSpPr/>
          <p:nvPr/>
        </p:nvSpPr>
        <p:spPr>
          <a:xfrm>
            <a:off x="4015100" y="4385183"/>
            <a:ext cx="5040000" cy="1764000"/>
          </a:xfrm>
          <a:prstGeom prst="rect">
            <a:avLst/>
          </a:prstGeom>
          <a:gradFill>
            <a:gsLst>
              <a:gs pos="30000">
                <a:schemeClr val="bg1"/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ボックス 3">
            <a:extLst>
              <a:ext uri="{FF2B5EF4-FFF2-40B4-BE49-F238E27FC236}">
                <a16:creationId xmlns:a16="http://schemas.microsoft.com/office/drawing/2014/main" id="{92D80D59-6972-FB6D-C253-B234AA3EB665}"/>
              </a:ext>
            </a:extLst>
          </p:cNvPr>
          <p:cNvSpPr txBox="1"/>
          <p:nvPr/>
        </p:nvSpPr>
        <p:spPr>
          <a:xfrm>
            <a:off x="731880" y="653623"/>
            <a:ext cx="1774845" cy="549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ja-JP" altLang="en-US" sz="2800" spc="300" dirty="0">
                <a:solidFill>
                  <a:srgbClr val="009B9F"/>
                </a:solidFill>
                <a:uFillTx/>
                <a:latin typeface="Noto Sans CJK JP Black" panose="020B0A00000000000000" charset="-122"/>
                <a:ea typeface="Noto Sans CJK JP Black" panose="020B0A00000000000000" charset="-122"/>
              </a:rPr>
              <a:t>会社沿革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ED83AAD-F8FC-6461-7D1E-DAF9DEF3F4BA}"/>
              </a:ext>
            </a:extLst>
          </p:cNvPr>
          <p:cNvCxnSpPr/>
          <p:nvPr/>
        </p:nvCxnSpPr>
        <p:spPr>
          <a:xfrm>
            <a:off x="847725" y="1235075"/>
            <a:ext cx="8207375" cy="0"/>
          </a:xfrm>
          <a:prstGeom prst="line">
            <a:avLst/>
          </a:prstGeom>
          <a:ln w="15875">
            <a:solidFill>
              <a:srgbClr val="009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9DA9737-6072-1562-E1F5-C81EBDA23163}"/>
              </a:ext>
            </a:extLst>
          </p:cNvPr>
          <p:cNvSpPr/>
          <p:nvPr/>
        </p:nvSpPr>
        <p:spPr>
          <a:xfrm>
            <a:off x="8112125" y="733425"/>
            <a:ext cx="942975" cy="3555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ボックス 3">
            <a:extLst>
              <a:ext uri="{FF2B5EF4-FFF2-40B4-BE49-F238E27FC236}">
                <a16:creationId xmlns:a16="http://schemas.microsoft.com/office/drawing/2014/main" id="{3E28A787-CA9D-4C10-5E0E-B249C2CF0E7A}"/>
              </a:ext>
            </a:extLst>
          </p:cNvPr>
          <p:cNvSpPr txBox="1"/>
          <p:nvPr/>
        </p:nvSpPr>
        <p:spPr>
          <a:xfrm>
            <a:off x="8223612" y="749224"/>
            <a:ext cx="720000" cy="32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ja-JP" sz="1600" dirty="0">
                <a:solidFill>
                  <a:srgbClr val="009B9F"/>
                </a:solidFill>
                <a:uFillTx/>
                <a:latin typeface="Noto Sans CJK JP Black" panose="020B0A00000000000000" charset="-122"/>
                <a:ea typeface="Noto Sans CJK JP Black" panose="020B0A00000000000000" charset="-122"/>
              </a:rPr>
              <a:t>LOGO</a:t>
            </a:r>
            <a:endParaRPr lang="ja-JP" altLang="en-US" sz="1600" dirty="0">
              <a:solidFill>
                <a:srgbClr val="009B9F"/>
              </a:solidFill>
              <a:uFillTx/>
              <a:latin typeface="Noto Sans CJK JP Black" panose="020B0A00000000000000" charset="-122"/>
              <a:ea typeface="Noto Sans CJK JP Black" panose="020B0A00000000000000" charset="-122"/>
            </a:endParaRPr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CE8C6BEE-7C84-F277-BA1C-FAD1E0056156}"/>
              </a:ext>
            </a:extLst>
          </p:cNvPr>
          <p:cNvSpPr>
            <a:spLocks noChangeAspect="1"/>
          </p:cNvSpPr>
          <p:nvPr/>
        </p:nvSpPr>
        <p:spPr>
          <a:xfrm rot="8875239">
            <a:off x="643257" y="3592460"/>
            <a:ext cx="8975635" cy="1867853"/>
          </a:xfrm>
          <a:custGeom>
            <a:avLst/>
            <a:gdLst>
              <a:gd name="connsiteX0" fmla="*/ 0 w 8975635"/>
              <a:gd name="connsiteY0" fmla="*/ 1787807 h 1867853"/>
              <a:gd name="connsiteX1" fmla="*/ 0 w 8975635"/>
              <a:gd name="connsiteY1" fmla="*/ 573596 h 1867853"/>
              <a:gd name="connsiteX2" fmla="*/ 190797 w 8975635"/>
              <a:gd name="connsiteY2" fmla="*/ 1210528 h 1867853"/>
              <a:gd name="connsiteX3" fmla="*/ 338756 w 8975635"/>
              <a:gd name="connsiteY3" fmla="*/ 1054708 h 1867853"/>
              <a:gd name="connsiteX4" fmla="*/ 8652390 w 8975635"/>
              <a:gd name="connsiteY4" fmla="*/ 1658083 h 1867853"/>
              <a:gd name="connsiteX5" fmla="*/ 8973928 w 8975635"/>
              <a:gd name="connsiteY5" fmla="*/ 1866669 h 1867853"/>
              <a:gd name="connsiteX6" fmla="*/ 8975635 w 8975635"/>
              <a:gd name="connsiteY6" fmla="*/ 1867853 h 1867853"/>
              <a:gd name="connsiteX7" fmla="*/ 8952749 w 8975635"/>
              <a:gd name="connsiteY7" fmla="*/ 1854027 h 1867853"/>
              <a:gd name="connsiteX8" fmla="*/ 738659 w 8975635"/>
              <a:gd name="connsiteY8" fmla="*/ 1472862 h 1867853"/>
              <a:gd name="connsiteX9" fmla="*/ 603353 w 8975635"/>
              <a:gd name="connsiteY9" fmla="*/ 1599956 h 1867853"/>
              <a:gd name="connsiteX10" fmla="*/ 1214211 w 8975635"/>
              <a:gd name="connsiteY10" fmla="*/ 1787807 h 186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75635" h="1867853">
                <a:moveTo>
                  <a:pt x="0" y="1787807"/>
                </a:moveTo>
                <a:lnTo>
                  <a:pt x="0" y="573596"/>
                </a:lnTo>
                <a:lnTo>
                  <a:pt x="190797" y="1210528"/>
                </a:lnTo>
                <a:lnTo>
                  <a:pt x="338756" y="1054708"/>
                </a:lnTo>
                <a:cubicBezTo>
                  <a:pt x="1966707" y="-532593"/>
                  <a:pt x="5487402" y="-325721"/>
                  <a:pt x="8652390" y="1658083"/>
                </a:cubicBezTo>
                <a:cubicBezTo>
                  <a:pt x="8761292" y="1726343"/>
                  <a:pt x="8868486" y="1795899"/>
                  <a:pt x="8973928" y="1866669"/>
                </a:cubicBezTo>
                <a:lnTo>
                  <a:pt x="8975635" y="1867853"/>
                </a:lnTo>
                <a:lnTo>
                  <a:pt x="8952749" y="1854027"/>
                </a:lnTo>
                <a:cubicBezTo>
                  <a:pt x="5864341" y="57007"/>
                  <a:pt x="2480386" y="-59583"/>
                  <a:pt x="738659" y="1472862"/>
                </a:cubicBezTo>
                <a:lnTo>
                  <a:pt x="603353" y="1599956"/>
                </a:lnTo>
                <a:lnTo>
                  <a:pt x="1214211" y="1787807"/>
                </a:lnTo>
                <a:close/>
              </a:path>
            </a:pathLst>
          </a:custGeom>
          <a:solidFill>
            <a:srgbClr val="B2E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619425D-1DFE-087E-C6EA-C53D09860A61}"/>
              </a:ext>
            </a:extLst>
          </p:cNvPr>
          <p:cNvSpPr>
            <a:spLocks noChangeAspect="1"/>
          </p:cNvSpPr>
          <p:nvPr/>
        </p:nvSpPr>
        <p:spPr>
          <a:xfrm>
            <a:off x="7503612" y="2347200"/>
            <a:ext cx="1080000" cy="1080000"/>
          </a:xfrm>
          <a:prstGeom prst="ellipse">
            <a:avLst/>
          </a:prstGeom>
          <a:solidFill>
            <a:srgbClr val="009B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A1587538-8B7B-A91B-217F-F9603F953CF7}"/>
              </a:ext>
            </a:extLst>
          </p:cNvPr>
          <p:cNvSpPr>
            <a:spLocks noChangeAspect="1"/>
          </p:cNvSpPr>
          <p:nvPr/>
        </p:nvSpPr>
        <p:spPr>
          <a:xfrm>
            <a:off x="6605024" y="3458951"/>
            <a:ext cx="1080000" cy="1080000"/>
          </a:xfrm>
          <a:prstGeom prst="ellipse">
            <a:avLst/>
          </a:prstGeom>
          <a:solidFill>
            <a:srgbClr val="009B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0B1447B6-5988-A269-B1EB-D4070EEF0C84}"/>
              </a:ext>
            </a:extLst>
          </p:cNvPr>
          <p:cNvSpPr>
            <a:spLocks noChangeAspect="1"/>
          </p:cNvSpPr>
          <p:nvPr/>
        </p:nvSpPr>
        <p:spPr>
          <a:xfrm>
            <a:off x="5525024" y="4358951"/>
            <a:ext cx="972000" cy="972000"/>
          </a:xfrm>
          <a:prstGeom prst="ellipse">
            <a:avLst/>
          </a:prstGeom>
          <a:solidFill>
            <a:srgbClr val="009B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30B9EC9-0768-2289-5E33-5D3620750CBD}"/>
              </a:ext>
            </a:extLst>
          </p:cNvPr>
          <p:cNvSpPr>
            <a:spLocks noChangeAspect="1"/>
          </p:cNvSpPr>
          <p:nvPr/>
        </p:nvSpPr>
        <p:spPr>
          <a:xfrm>
            <a:off x="4412526" y="5021667"/>
            <a:ext cx="900000" cy="900000"/>
          </a:xfrm>
          <a:prstGeom prst="ellipse">
            <a:avLst/>
          </a:prstGeom>
          <a:solidFill>
            <a:srgbClr val="009B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2D07002-B9DF-853F-9F19-5E0DB88F1775}"/>
              </a:ext>
            </a:extLst>
          </p:cNvPr>
          <p:cNvSpPr>
            <a:spLocks noChangeAspect="1"/>
          </p:cNvSpPr>
          <p:nvPr/>
        </p:nvSpPr>
        <p:spPr>
          <a:xfrm>
            <a:off x="3206517" y="5421575"/>
            <a:ext cx="720000" cy="720000"/>
          </a:xfrm>
          <a:prstGeom prst="ellipse">
            <a:avLst/>
          </a:prstGeom>
          <a:solidFill>
            <a:srgbClr val="009B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4B6C9AA5-34F5-947A-33C0-80EC19B2A65C}"/>
              </a:ext>
            </a:extLst>
          </p:cNvPr>
          <p:cNvSpPr>
            <a:spLocks noChangeAspect="1"/>
          </p:cNvSpPr>
          <p:nvPr/>
        </p:nvSpPr>
        <p:spPr>
          <a:xfrm>
            <a:off x="847725" y="5421575"/>
            <a:ext cx="720000" cy="720000"/>
          </a:xfrm>
          <a:prstGeom prst="ellipse">
            <a:avLst/>
          </a:prstGeom>
          <a:solidFill>
            <a:srgbClr val="009B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00B5A9C0-E0DB-6EFF-6806-95DE22D0253B}"/>
              </a:ext>
            </a:extLst>
          </p:cNvPr>
          <p:cNvSpPr>
            <a:spLocks noChangeAspect="1"/>
          </p:cNvSpPr>
          <p:nvPr/>
        </p:nvSpPr>
        <p:spPr>
          <a:xfrm>
            <a:off x="2027121" y="5421575"/>
            <a:ext cx="720000" cy="720000"/>
          </a:xfrm>
          <a:prstGeom prst="ellipse">
            <a:avLst/>
          </a:prstGeom>
          <a:solidFill>
            <a:srgbClr val="009B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ボックス 3">
            <a:extLst>
              <a:ext uri="{FF2B5EF4-FFF2-40B4-BE49-F238E27FC236}">
                <a16:creationId xmlns:a16="http://schemas.microsoft.com/office/drawing/2014/main" id="{4ABF03DF-9FC6-1948-76F1-EDD26E4F2E20}"/>
              </a:ext>
            </a:extLst>
          </p:cNvPr>
          <p:cNvSpPr txBox="1"/>
          <p:nvPr/>
        </p:nvSpPr>
        <p:spPr>
          <a:xfrm>
            <a:off x="942268" y="5645576"/>
            <a:ext cx="530915" cy="271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ja-JP" sz="1100" dirty="0">
                <a:solidFill>
                  <a:schemeClr val="bg1"/>
                </a:solidFill>
                <a:uFillTx/>
                <a:latin typeface="Noto Sans CJK JP Black" panose="020B0A00000000000000" charset="-122"/>
                <a:ea typeface="Noto Sans CJK JP Black" panose="020B0A00000000000000" charset="-122"/>
              </a:rPr>
              <a:t>1990</a:t>
            </a:r>
            <a:endParaRPr lang="ja-JP" altLang="en-US" sz="1100" dirty="0">
              <a:solidFill>
                <a:schemeClr val="bg1"/>
              </a:solidFill>
              <a:uFillTx/>
              <a:latin typeface="Noto Sans CJK JP Black" panose="020B0A00000000000000" charset="-122"/>
              <a:ea typeface="Noto Sans CJK JP Black" panose="020B0A00000000000000" charset="-122"/>
            </a:endParaRPr>
          </a:p>
        </p:txBody>
      </p:sp>
      <p:sp>
        <p:nvSpPr>
          <p:cNvPr id="30" name="テキストボックス 3">
            <a:extLst>
              <a:ext uri="{FF2B5EF4-FFF2-40B4-BE49-F238E27FC236}">
                <a16:creationId xmlns:a16="http://schemas.microsoft.com/office/drawing/2014/main" id="{A2E3DFBA-4E09-A202-20FF-754C16AA5077}"/>
              </a:ext>
            </a:extLst>
          </p:cNvPr>
          <p:cNvSpPr txBox="1"/>
          <p:nvPr/>
        </p:nvSpPr>
        <p:spPr>
          <a:xfrm>
            <a:off x="2121664" y="5645576"/>
            <a:ext cx="530915" cy="271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ja-JP" sz="1100" dirty="0">
                <a:solidFill>
                  <a:schemeClr val="bg1"/>
                </a:solidFill>
                <a:uFillTx/>
                <a:latin typeface="Noto Sans CJK JP Black" panose="020B0A00000000000000" charset="-122"/>
                <a:ea typeface="Noto Sans CJK JP Black" panose="020B0A00000000000000" charset="-122"/>
              </a:rPr>
              <a:t>2000</a:t>
            </a:r>
            <a:endParaRPr lang="ja-JP" altLang="en-US" sz="1100" dirty="0">
              <a:solidFill>
                <a:schemeClr val="bg1"/>
              </a:solidFill>
              <a:uFillTx/>
              <a:latin typeface="Noto Sans CJK JP Black" panose="020B0A00000000000000" charset="-122"/>
              <a:ea typeface="Noto Sans CJK JP Black" panose="020B0A00000000000000" charset="-122"/>
            </a:endParaRPr>
          </a:p>
        </p:txBody>
      </p:sp>
      <p:sp>
        <p:nvSpPr>
          <p:cNvPr id="31" name="テキストボックス 3">
            <a:extLst>
              <a:ext uri="{FF2B5EF4-FFF2-40B4-BE49-F238E27FC236}">
                <a16:creationId xmlns:a16="http://schemas.microsoft.com/office/drawing/2014/main" id="{E939F766-93C5-3DC3-AB4D-681D65BDC605}"/>
              </a:ext>
            </a:extLst>
          </p:cNvPr>
          <p:cNvSpPr txBox="1"/>
          <p:nvPr/>
        </p:nvSpPr>
        <p:spPr>
          <a:xfrm>
            <a:off x="3301060" y="5645576"/>
            <a:ext cx="530915" cy="271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ja-JP" sz="1100" dirty="0">
                <a:solidFill>
                  <a:schemeClr val="bg1"/>
                </a:solidFill>
                <a:uFillTx/>
                <a:latin typeface="Noto Sans CJK JP Black" panose="020B0A00000000000000" charset="-122"/>
                <a:ea typeface="Noto Sans CJK JP Black" panose="020B0A00000000000000" charset="-122"/>
              </a:rPr>
              <a:t>2005</a:t>
            </a:r>
            <a:endParaRPr lang="ja-JP" altLang="en-US" sz="1100" dirty="0">
              <a:solidFill>
                <a:schemeClr val="bg1"/>
              </a:solidFill>
              <a:uFillTx/>
              <a:latin typeface="Noto Sans CJK JP Black" panose="020B0A00000000000000" charset="-122"/>
              <a:ea typeface="Noto Sans CJK JP Black" panose="020B0A00000000000000" charset="-122"/>
            </a:endParaRPr>
          </a:p>
        </p:txBody>
      </p:sp>
      <p:sp>
        <p:nvSpPr>
          <p:cNvPr id="32" name="テキストボックス 3">
            <a:extLst>
              <a:ext uri="{FF2B5EF4-FFF2-40B4-BE49-F238E27FC236}">
                <a16:creationId xmlns:a16="http://schemas.microsoft.com/office/drawing/2014/main" id="{F298388E-3CDD-64FC-7AB5-0172C6E2377F}"/>
              </a:ext>
            </a:extLst>
          </p:cNvPr>
          <p:cNvSpPr txBox="1"/>
          <p:nvPr/>
        </p:nvSpPr>
        <p:spPr>
          <a:xfrm>
            <a:off x="4552185" y="5311175"/>
            <a:ext cx="620683" cy="320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ja-JP" sz="1400" dirty="0">
                <a:solidFill>
                  <a:schemeClr val="bg1"/>
                </a:solidFill>
                <a:uFillTx/>
                <a:latin typeface="Noto Sans CJK JP Black" panose="020B0A00000000000000" charset="-122"/>
                <a:ea typeface="Noto Sans CJK JP Black" panose="020B0A00000000000000" charset="-122"/>
              </a:rPr>
              <a:t>2010</a:t>
            </a:r>
            <a:endParaRPr lang="ja-JP" altLang="en-US" sz="1400" dirty="0">
              <a:solidFill>
                <a:schemeClr val="bg1"/>
              </a:solidFill>
              <a:uFillTx/>
              <a:latin typeface="Noto Sans CJK JP Black" panose="020B0A00000000000000" charset="-122"/>
              <a:ea typeface="Noto Sans CJK JP Black" panose="020B0A00000000000000" charset="-122"/>
            </a:endParaRPr>
          </a:p>
        </p:txBody>
      </p:sp>
      <p:sp>
        <p:nvSpPr>
          <p:cNvPr id="33" name="テキストボックス 3">
            <a:extLst>
              <a:ext uri="{FF2B5EF4-FFF2-40B4-BE49-F238E27FC236}">
                <a16:creationId xmlns:a16="http://schemas.microsoft.com/office/drawing/2014/main" id="{D3ED56BC-0B3E-AD13-22AE-95031356E160}"/>
              </a:ext>
            </a:extLst>
          </p:cNvPr>
          <p:cNvSpPr txBox="1"/>
          <p:nvPr/>
        </p:nvSpPr>
        <p:spPr>
          <a:xfrm>
            <a:off x="5668623" y="4668108"/>
            <a:ext cx="684803" cy="353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ja-JP" sz="1600" dirty="0">
                <a:solidFill>
                  <a:schemeClr val="bg1"/>
                </a:solidFill>
                <a:uFillTx/>
                <a:latin typeface="Noto Sans CJK JP Black" panose="020B0A00000000000000" charset="-122"/>
                <a:ea typeface="Noto Sans CJK JP Black" panose="020B0A00000000000000" charset="-122"/>
              </a:rPr>
              <a:t>2015</a:t>
            </a:r>
            <a:endParaRPr lang="ja-JP" altLang="en-US" sz="1600" dirty="0">
              <a:solidFill>
                <a:schemeClr val="bg1"/>
              </a:solidFill>
              <a:uFillTx/>
              <a:latin typeface="Noto Sans CJK JP Black" panose="020B0A00000000000000" charset="-122"/>
              <a:ea typeface="Noto Sans CJK JP Black" panose="020B0A00000000000000" charset="-122"/>
            </a:endParaRPr>
          </a:p>
        </p:txBody>
      </p:sp>
      <p:sp>
        <p:nvSpPr>
          <p:cNvPr id="34" name="テキストボックス 3">
            <a:extLst>
              <a:ext uri="{FF2B5EF4-FFF2-40B4-BE49-F238E27FC236}">
                <a16:creationId xmlns:a16="http://schemas.microsoft.com/office/drawing/2014/main" id="{8CE0099C-E28C-E473-0AED-838D9ED7889C}"/>
              </a:ext>
            </a:extLst>
          </p:cNvPr>
          <p:cNvSpPr txBox="1"/>
          <p:nvPr/>
        </p:nvSpPr>
        <p:spPr>
          <a:xfrm>
            <a:off x="6802623" y="3822108"/>
            <a:ext cx="684803" cy="353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ja-JP" sz="1600" dirty="0">
                <a:solidFill>
                  <a:schemeClr val="bg1"/>
                </a:solidFill>
                <a:uFillTx/>
                <a:latin typeface="Noto Sans CJK JP Black" panose="020B0A00000000000000" charset="-122"/>
                <a:ea typeface="Noto Sans CJK JP Black" panose="020B0A00000000000000" charset="-122"/>
              </a:rPr>
              <a:t>2020</a:t>
            </a:r>
            <a:endParaRPr lang="ja-JP" altLang="en-US" sz="1600" dirty="0">
              <a:solidFill>
                <a:schemeClr val="bg1"/>
              </a:solidFill>
              <a:uFillTx/>
              <a:latin typeface="Noto Sans CJK JP Black" panose="020B0A00000000000000" charset="-122"/>
              <a:ea typeface="Noto Sans CJK JP Black" panose="020B0A00000000000000" charset="-122"/>
            </a:endParaRPr>
          </a:p>
        </p:txBody>
      </p:sp>
      <p:sp>
        <p:nvSpPr>
          <p:cNvPr id="35" name="テキストボックス 3">
            <a:extLst>
              <a:ext uri="{FF2B5EF4-FFF2-40B4-BE49-F238E27FC236}">
                <a16:creationId xmlns:a16="http://schemas.microsoft.com/office/drawing/2014/main" id="{1C8DAC49-ACCD-14BC-8E34-F203BD7FB41F}"/>
              </a:ext>
            </a:extLst>
          </p:cNvPr>
          <p:cNvSpPr txBox="1"/>
          <p:nvPr/>
        </p:nvSpPr>
        <p:spPr>
          <a:xfrm>
            <a:off x="7669151" y="2694038"/>
            <a:ext cx="748923" cy="386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ja-JP" dirty="0">
                <a:solidFill>
                  <a:schemeClr val="bg1"/>
                </a:solidFill>
                <a:uFillTx/>
                <a:latin typeface="Noto Sans CJK JP Black" panose="020B0A00000000000000" charset="-122"/>
                <a:ea typeface="Noto Sans CJK JP Black" panose="020B0A00000000000000" charset="-122"/>
              </a:rPr>
              <a:t>2024</a:t>
            </a:r>
            <a:endParaRPr lang="ja-JP" altLang="en-US" dirty="0">
              <a:solidFill>
                <a:schemeClr val="bg1"/>
              </a:solidFill>
              <a:uFillTx/>
              <a:latin typeface="Noto Sans CJK JP Black" panose="020B0A00000000000000" charset="-122"/>
              <a:ea typeface="Noto Sans CJK JP Black" panose="020B0A00000000000000" charset="-122"/>
            </a:endParaRPr>
          </a:p>
        </p:txBody>
      </p:sp>
      <p:sp>
        <p:nvSpPr>
          <p:cNvPr id="36" name="テキストボックス 8">
            <a:extLst>
              <a:ext uri="{FF2B5EF4-FFF2-40B4-BE49-F238E27FC236}">
                <a16:creationId xmlns:a16="http://schemas.microsoft.com/office/drawing/2014/main" id="{66735BB5-0275-DF14-62C5-53C251AFDD72}"/>
              </a:ext>
            </a:extLst>
          </p:cNvPr>
          <p:cNvSpPr txBox="1"/>
          <p:nvPr/>
        </p:nvSpPr>
        <p:spPr>
          <a:xfrm>
            <a:off x="964791" y="1872494"/>
            <a:ext cx="2241726" cy="78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Noto Sans CJK JP Medium" panose="020B0600000000000000" charset="-122"/>
                <a:ea typeface="Noto Sans CJK JP Medium" panose="020B0600000000000000" charset="-122"/>
              </a:rPr>
              <a:t>これはダミーの文章です。</a:t>
            </a:r>
            <a:endParaRPr lang="en-US" altLang="ja-JP" sz="1200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Noto Sans CJK JP Medium" panose="020B0600000000000000" charset="-122"/>
              <a:ea typeface="Noto Sans CJK JP Medium" panose="020B0600000000000000" charset="-122"/>
            </a:endParaRPr>
          </a:p>
          <a:p>
            <a:pPr>
              <a:lnSpc>
                <a:spcPct val="130000"/>
              </a:lnSpc>
            </a:pPr>
            <a:r>
              <a:rPr lang="ja-JP" alt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charset="-122"/>
                <a:ea typeface="Noto Sans CJK JP Medium" panose="020B0600000000000000" charset="-122"/>
              </a:rPr>
              <a:t>ここに文章を入力してください。これはダミーです。</a:t>
            </a:r>
            <a:endParaRPr lang="ja-JP" altLang="en-US" sz="1200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Noto Sans CJK JP Medium" panose="020B0600000000000000" charset="-122"/>
              <a:ea typeface="Noto Sans CJK JP Medium" panose="020B0600000000000000" charset="-122"/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1A57A181-B395-DF77-F0CF-0A524A82D0CB}"/>
              </a:ext>
            </a:extLst>
          </p:cNvPr>
          <p:cNvSpPr/>
          <p:nvPr/>
        </p:nvSpPr>
        <p:spPr>
          <a:xfrm>
            <a:off x="900160" y="1786020"/>
            <a:ext cx="2306357" cy="996236"/>
          </a:xfrm>
          <a:prstGeom prst="roundRect">
            <a:avLst>
              <a:gd name="adj" fmla="val 6237"/>
            </a:avLst>
          </a:prstGeom>
          <a:noFill/>
          <a:ln w="15875">
            <a:solidFill>
              <a:srgbClr val="009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C56690E-9529-F049-ADBB-EA8BD5579820}"/>
              </a:ext>
            </a:extLst>
          </p:cNvPr>
          <p:cNvCxnSpPr>
            <a:cxnSpLocks/>
          </p:cNvCxnSpPr>
          <p:nvPr/>
        </p:nvCxnSpPr>
        <p:spPr>
          <a:xfrm>
            <a:off x="1207725" y="2782256"/>
            <a:ext cx="0" cy="2642369"/>
          </a:xfrm>
          <a:prstGeom prst="line">
            <a:avLst/>
          </a:prstGeom>
          <a:ln w="15875">
            <a:solidFill>
              <a:srgbClr val="009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8D1DCB61-3DFE-1CCA-42BA-E1E38582D575}"/>
              </a:ext>
            </a:extLst>
          </p:cNvPr>
          <p:cNvCxnSpPr>
            <a:cxnSpLocks/>
          </p:cNvCxnSpPr>
          <p:nvPr/>
        </p:nvCxnSpPr>
        <p:spPr>
          <a:xfrm>
            <a:off x="2387121" y="5038849"/>
            <a:ext cx="0" cy="385776"/>
          </a:xfrm>
          <a:prstGeom prst="line">
            <a:avLst/>
          </a:prstGeom>
          <a:ln w="15875">
            <a:solidFill>
              <a:srgbClr val="009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ボックス 8">
            <a:extLst>
              <a:ext uri="{FF2B5EF4-FFF2-40B4-BE49-F238E27FC236}">
                <a16:creationId xmlns:a16="http://schemas.microsoft.com/office/drawing/2014/main" id="{88B52B27-90A1-7EF4-076D-596210953D9C}"/>
              </a:ext>
            </a:extLst>
          </p:cNvPr>
          <p:cNvSpPr txBox="1"/>
          <p:nvPr/>
        </p:nvSpPr>
        <p:spPr>
          <a:xfrm>
            <a:off x="1814065" y="4489660"/>
            <a:ext cx="1222987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Noto Sans CJK JP Medium" panose="020B0600000000000000" charset="-122"/>
                <a:ea typeface="Noto Sans CJK JP Medium" panose="020B0600000000000000" charset="-122"/>
              </a:rPr>
              <a:t>これはダミーの文章です。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F2325E43-F790-C181-23FF-08F09E40F699}"/>
              </a:ext>
            </a:extLst>
          </p:cNvPr>
          <p:cNvCxnSpPr>
            <a:cxnSpLocks/>
          </p:cNvCxnSpPr>
          <p:nvPr/>
        </p:nvCxnSpPr>
        <p:spPr>
          <a:xfrm>
            <a:off x="3559613" y="4450080"/>
            <a:ext cx="0" cy="974545"/>
          </a:xfrm>
          <a:prstGeom prst="line">
            <a:avLst/>
          </a:prstGeom>
          <a:ln w="15875">
            <a:solidFill>
              <a:srgbClr val="009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ボックス 8">
            <a:extLst>
              <a:ext uri="{FF2B5EF4-FFF2-40B4-BE49-F238E27FC236}">
                <a16:creationId xmlns:a16="http://schemas.microsoft.com/office/drawing/2014/main" id="{0458A6C9-51BF-D1D1-2FD9-51DCA3538065}"/>
              </a:ext>
            </a:extLst>
          </p:cNvPr>
          <p:cNvSpPr txBox="1"/>
          <p:nvPr/>
        </p:nvSpPr>
        <p:spPr>
          <a:xfrm>
            <a:off x="2986557" y="3843834"/>
            <a:ext cx="1222987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Noto Sans CJK JP Medium" panose="020B0600000000000000" charset="-122"/>
                <a:ea typeface="Noto Sans CJK JP Medium" panose="020B0600000000000000" charset="-122"/>
              </a:rPr>
              <a:t>これはダミーの文章です。</a:t>
            </a:r>
          </a:p>
        </p:txBody>
      </p:sp>
      <p:sp>
        <p:nvSpPr>
          <p:cNvPr id="47" name="テキストボックス 8">
            <a:extLst>
              <a:ext uri="{FF2B5EF4-FFF2-40B4-BE49-F238E27FC236}">
                <a16:creationId xmlns:a16="http://schemas.microsoft.com/office/drawing/2014/main" id="{349364F0-8D7D-FBDD-F5B0-8D7535DD2031}"/>
              </a:ext>
            </a:extLst>
          </p:cNvPr>
          <p:cNvSpPr txBox="1"/>
          <p:nvPr/>
        </p:nvSpPr>
        <p:spPr>
          <a:xfrm>
            <a:off x="3809258" y="1872494"/>
            <a:ext cx="2241726" cy="78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Noto Sans CJK JP Medium" panose="020B0600000000000000" charset="-122"/>
                <a:ea typeface="Noto Sans CJK JP Medium" panose="020B0600000000000000" charset="-122"/>
              </a:rPr>
              <a:t>これはダミーの文章です。</a:t>
            </a:r>
            <a:endParaRPr lang="en-US" altLang="ja-JP" sz="1200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Noto Sans CJK JP Medium" panose="020B0600000000000000" charset="-122"/>
              <a:ea typeface="Noto Sans CJK JP Medium" panose="020B0600000000000000" charset="-122"/>
            </a:endParaRPr>
          </a:p>
          <a:p>
            <a:pPr>
              <a:lnSpc>
                <a:spcPct val="130000"/>
              </a:lnSpc>
            </a:pPr>
            <a:r>
              <a:rPr lang="ja-JP" alt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JP Medium" panose="020B0600000000000000" charset="-122"/>
                <a:ea typeface="Noto Sans CJK JP Medium" panose="020B0600000000000000" charset="-122"/>
              </a:rPr>
              <a:t>ここに文章を入力してください。これはダミーです。</a:t>
            </a:r>
            <a:endParaRPr lang="ja-JP" altLang="en-US" sz="1200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Noto Sans CJK JP Medium" panose="020B0600000000000000" charset="-122"/>
              <a:ea typeface="Noto Sans CJK JP Medium" panose="020B0600000000000000" charset="-122"/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63A7B9C5-8910-C039-D454-EBC8A854977B}"/>
              </a:ext>
            </a:extLst>
          </p:cNvPr>
          <p:cNvSpPr/>
          <p:nvPr/>
        </p:nvSpPr>
        <p:spPr>
          <a:xfrm>
            <a:off x="3744627" y="1786020"/>
            <a:ext cx="2306357" cy="996236"/>
          </a:xfrm>
          <a:prstGeom prst="roundRect">
            <a:avLst>
              <a:gd name="adj" fmla="val 6237"/>
            </a:avLst>
          </a:prstGeom>
          <a:noFill/>
          <a:ln w="15875">
            <a:solidFill>
              <a:srgbClr val="009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D9997769-658E-7145-86F7-3253DF1936DF}"/>
              </a:ext>
            </a:extLst>
          </p:cNvPr>
          <p:cNvCxnSpPr>
            <a:cxnSpLocks/>
          </p:cNvCxnSpPr>
          <p:nvPr/>
        </p:nvCxnSpPr>
        <p:spPr>
          <a:xfrm>
            <a:off x="4862526" y="2782256"/>
            <a:ext cx="0" cy="2642369"/>
          </a:xfrm>
          <a:prstGeom prst="line">
            <a:avLst/>
          </a:prstGeom>
          <a:ln w="15875">
            <a:solidFill>
              <a:srgbClr val="009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ボックス 8">
            <a:extLst>
              <a:ext uri="{FF2B5EF4-FFF2-40B4-BE49-F238E27FC236}">
                <a16:creationId xmlns:a16="http://schemas.microsoft.com/office/drawing/2014/main" id="{927286D7-21A3-9358-A8B4-EFA9A169204B}"/>
              </a:ext>
            </a:extLst>
          </p:cNvPr>
          <p:cNvSpPr txBox="1"/>
          <p:nvPr/>
        </p:nvSpPr>
        <p:spPr>
          <a:xfrm>
            <a:off x="5124530" y="3768423"/>
            <a:ext cx="1222987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Noto Sans CJK JP Medium" panose="020B0600000000000000" charset="-122"/>
                <a:ea typeface="Noto Sans CJK JP Medium" panose="020B0600000000000000" charset="-122"/>
              </a:rPr>
              <a:t>これはダミーの文章です。</a:t>
            </a:r>
          </a:p>
        </p:txBody>
      </p:sp>
      <p:sp>
        <p:nvSpPr>
          <p:cNvPr id="51" name="テキストボックス 8">
            <a:extLst>
              <a:ext uri="{FF2B5EF4-FFF2-40B4-BE49-F238E27FC236}">
                <a16:creationId xmlns:a16="http://schemas.microsoft.com/office/drawing/2014/main" id="{0D2DCB0B-8F6B-5252-7991-42B7F37678F1}"/>
              </a:ext>
            </a:extLst>
          </p:cNvPr>
          <p:cNvSpPr txBox="1"/>
          <p:nvPr/>
        </p:nvSpPr>
        <p:spPr>
          <a:xfrm>
            <a:off x="6165439" y="2863692"/>
            <a:ext cx="1222987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Noto Sans CJK JP Medium" panose="020B0600000000000000" charset="-122"/>
                <a:ea typeface="Noto Sans CJK JP Medium" panose="020B0600000000000000" charset="-122"/>
              </a:rPr>
              <a:t>これはダミーの文章です。</a:t>
            </a:r>
          </a:p>
        </p:txBody>
      </p:sp>
    </p:spTree>
    <p:extLst>
      <p:ext uri="{BB962C8B-B14F-4D97-AF65-F5344CB8AC3E}">
        <p14:creationId xmlns:p14="http://schemas.microsoft.com/office/powerpoint/2010/main" val="420200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2F097-04DD-5303-437E-3ACC1B50C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F37689C-BF8C-8DB7-DA9F-668B00D3908F}"/>
              </a:ext>
            </a:extLst>
          </p:cNvPr>
          <p:cNvSpPr/>
          <p:nvPr/>
        </p:nvSpPr>
        <p:spPr>
          <a:xfrm>
            <a:off x="832485" y="1759353"/>
            <a:ext cx="7823142" cy="4365222"/>
          </a:xfrm>
          <a:custGeom>
            <a:avLst/>
            <a:gdLst>
              <a:gd name="connsiteX0" fmla="*/ 7299361 w 7859696"/>
              <a:gd name="connsiteY0" fmla="*/ 0 h 4365222"/>
              <a:gd name="connsiteX1" fmla="*/ 7859696 w 7859696"/>
              <a:gd name="connsiteY1" fmla="*/ 0 h 4365222"/>
              <a:gd name="connsiteX2" fmla="*/ 7859171 w 7859696"/>
              <a:gd name="connsiteY2" fmla="*/ 12730 h 4365222"/>
              <a:gd name="connsiteX3" fmla="*/ 387097 w 7859696"/>
              <a:gd name="connsiteY3" fmla="*/ 4365222 h 4365222"/>
              <a:gd name="connsiteX4" fmla="*/ 2085 w 7859696"/>
              <a:gd name="connsiteY4" fmla="*/ 4359251 h 4365222"/>
              <a:gd name="connsiteX5" fmla="*/ 0 w 7859696"/>
              <a:gd name="connsiteY5" fmla="*/ 4359154 h 4365222"/>
              <a:gd name="connsiteX6" fmla="*/ 26859 w 7859696"/>
              <a:gd name="connsiteY6" fmla="*/ 4358715 h 4365222"/>
              <a:gd name="connsiteX7" fmla="*/ 7279859 w 7859696"/>
              <a:gd name="connsiteY7" fmla="*/ 102454 h 4365222"/>
              <a:gd name="connsiteX8" fmla="*/ 7299361 w 7859696"/>
              <a:gd name="connsiteY8" fmla="*/ 0 h 436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9696" h="4365222">
                <a:moveTo>
                  <a:pt x="7299361" y="0"/>
                </a:moveTo>
                <a:lnTo>
                  <a:pt x="7859696" y="0"/>
                </a:lnTo>
                <a:lnTo>
                  <a:pt x="7859171" y="12730"/>
                </a:lnTo>
                <a:cubicBezTo>
                  <a:pt x="7658784" y="2437221"/>
                  <a:pt x="4390058" y="4365222"/>
                  <a:pt x="387097" y="4365222"/>
                </a:cubicBezTo>
                <a:cubicBezTo>
                  <a:pt x="257970" y="4365222"/>
                  <a:pt x="129606" y="4363216"/>
                  <a:pt x="2085" y="4359251"/>
                </a:cubicBezTo>
                <a:lnTo>
                  <a:pt x="0" y="4359154"/>
                </a:lnTo>
                <a:lnTo>
                  <a:pt x="26859" y="4358715"/>
                </a:lnTo>
                <a:cubicBezTo>
                  <a:pt x="3730520" y="4237328"/>
                  <a:pt x="6746850" y="2431494"/>
                  <a:pt x="7279859" y="102454"/>
                </a:cubicBezTo>
                <a:lnTo>
                  <a:pt x="7299361" y="0"/>
                </a:lnTo>
                <a:close/>
              </a:path>
            </a:pathLst>
          </a:custGeom>
          <a:solidFill>
            <a:srgbClr val="009B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L 字 1">
            <a:extLst>
              <a:ext uri="{FF2B5EF4-FFF2-40B4-BE49-F238E27FC236}">
                <a16:creationId xmlns:a16="http://schemas.microsoft.com/office/drawing/2014/main" id="{CA09CCB4-1132-9967-597B-49E846E0B3F1}"/>
              </a:ext>
            </a:extLst>
          </p:cNvPr>
          <p:cNvSpPr>
            <a:spLocks noChangeAspect="1"/>
          </p:cNvSpPr>
          <p:nvPr/>
        </p:nvSpPr>
        <p:spPr>
          <a:xfrm rot="8875239">
            <a:off x="7681088" y="1649165"/>
            <a:ext cx="1214211" cy="1214211"/>
          </a:xfrm>
          <a:custGeom>
            <a:avLst/>
            <a:gdLst>
              <a:gd name="connsiteX0" fmla="*/ 0 w 1214211"/>
              <a:gd name="connsiteY0" fmla="*/ 0 h 1214211"/>
              <a:gd name="connsiteX1" fmla="*/ 294786 w 1214211"/>
              <a:gd name="connsiteY1" fmla="*/ 0 h 1214211"/>
              <a:gd name="connsiteX2" fmla="*/ 294786 w 1214211"/>
              <a:gd name="connsiteY2" fmla="*/ 924622 h 1214211"/>
              <a:gd name="connsiteX3" fmla="*/ 1214211 w 1214211"/>
              <a:gd name="connsiteY3" fmla="*/ 924622 h 1214211"/>
              <a:gd name="connsiteX4" fmla="*/ 1214211 w 1214211"/>
              <a:gd name="connsiteY4" fmla="*/ 1214211 h 1214211"/>
              <a:gd name="connsiteX5" fmla="*/ 0 w 1214211"/>
              <a:gd name="connsiteY5" fmla="*/ 1214211 h 1214211"/>
              <a:gd name="connsiteX6" fmla="*/ 0 w 1214211"/>
              <a:gd name="connsiteY6" fmla="*/ 0 h 1214211"/>
              <a:gd name="connsiteX0" fmla="*/ 0 w 1214211"/>
              <a:gd name="connsiteY0" fmla="*/ 0 h 1214211"/>
              <a:gd name="connsiteX1" fmla="*/ 294786 w 1214211"/>
              <a:gd name="connsiteY1" fmla="*/ 0 h 1214211"/>
              <a:gd name="connsiteX2" fmla="*/ 294786 w 1214211"/>
              <a:gd name="connsiteY2" fmla="*/ 924622 h 1214211"/>
              <a:gd name="connsiteX3" fmla="*/ 494638 w 1214211"/>
              <a:gd name="connsiteY3" fmla="*/ 718210 h 1214211"/>
              <a:gd name="connsiteX4" fmla="*/ 1214211 w 1214211"/>
              <a:gd name="connsiteY4" fmla="*/ 1214211 h 1214211"/>
              <a:gd name="connsiteX5" fmla="*/ 0 w 1214211"/>
              <a:gd name="connsiteY5" fmla="*/ 1214211 h 1214211"/>
              <a:gd name="connsiteX6" fmla="*/ 0 w 1214211"/>
              <a:gd name="connsiteY6" fmla="*/ 0 h 1214211"/>
              <a:gd name="connsiteX0" fmla="*/ 0 w 1214211"/>
              <a:gd name="connsiteY0" fmla="*/ 0 h 1214211"/>
              <a:gd name="connsiteX1" fmla="*/ 452237 w 1214211"/>
              <a:gd name="connsiteY1" fmla="*/ 667056 h 1214211"/>
              <a:gd name="connsiteX2" fmla="*/ 294786 w 1214211"/>
              <a:gd name="connsiteY2" fmla="*/ 924622 h 1214211"/>
              <a:gd name="connsiteX3" fmla="*/ 494638 w 1214211"/>
              <a:gd name="connsiteY3" fmla="*/ 718210 h 1214211"/>
              <a:gd name="connsiteX4" fmla="*/ 1214211 w 1214211"/>
              <a:gd name="connsiteY4" fmla="*/ 1214211 h 1214211"/>
              <a:gd name="connsiteX5" fmla="*/ 0 w 1214211"/>
              <a:gd name="connsiteY5" fmla="*/ 1214211 h 1214211"/>
              <a:gd name="connsiteX6" fmla="*/ 0 w 1214211"/>
              <a:gd name="connsiteY6" fmla="*/ 0 h 1214211"/>
              <a:gd name="connsiteX0" fmla="*/ 0 w 1214211"/>
              <a:gd name="connsiteY0" fmla="*/ 0 h 1214211"/>
              <a:gd name="connsiteX1" fmla="*/ 452237 w 1214211"/>
              <a:gd name="connsiteY1" fmla="*/ 667056 h 1214211"/>
              <a:gd name="connsiteX2" fmla="*/ 294786 w 1214211"/>
              <a:gd name="connsiteY2" fmla="*/ 924622 h 1214211"/>
              <a:gd name="connsiteX3" fmla="*/ 486235 w 1214211"/>
              <a:gd name="connsiteY3" fmla="*/ 720138 h 1214211"/>
              <a:gd name="connsiteX4" fmla="*/ 1214211 w 1214211"/>
              <a:gd name="connsiteY4" fmla="*/ 1214211 h 1214211"/>
              <a:gd name="connsiteX5" fmla="*/ 0 w 1214211"/>
              <a:gd name="connsiteY5" fmla="*/ 1214211 h 1214211"/>
              <a:gd name="connsiteX6" fmla="*/ 0 w 1214211"/>
              <a:gd name="connsiteY6" fmla="*/ 0 h 1214211"/>
              <a:gd name="connsiteX0" fmla="*/ 0 w 1214211"/>
              <a:gd name="connsiteY0" fmla="*/ 0 h 1214211"/>
              <a:gd name="connsiteX1" fmla="*/ 276792 w 1214211"/>
              <a:gd name="connsiteY1" fmla="*/ 924007 h 1214211"/>
              <a:gd name="connsiteX2" fmla="*/ 294786 w 1214211"/>
              <a:gd name="connsiteY2" fmla="*/ 924622 h 1214211"/>
              <a:gd name="connsiteX3" fmla="*/ 486235 w 1214211"/>
              <a:gd name="connsiteY3" fmla="*/ 720138 h 1214211"/>
              <a:gd name="connsiteX4" fmla="*/ 1214211 w 1214211"/>
              <a:gd name="connsiteY4" fmla="*/ 1214211 h 1214211"/>
              <a:gd name="connsiteX5" fmla="*/ 0 w 1214211"/>
              <a:gd name="connsiteY5" fmla="*/ 1214211 h 1214211"/>
              <a:gd name="connsiteX6" fmla="*/ 0 w 1214211"/>
              <a:gd name="connsiteY6" fmla="*/ 0 h 1214211"/>
              <a:gd name="connsiteX0" fmla="*/ 0 w 1214211"/>
              <a:gd name="connsiteY0" fmla="*/ 0 h 1214211"/>
              <a:gd name="connsiteX1" fmla="*/ 276792 w 1214211"/>
              <a:gd name="connsiteY1" fmla="*/ 924007 h 1214211"/>
              <a:gd name="connsiteX2" fmla="*/ 294786 w 1214211"/>
              <a:gd name="connsiteY2" fmla="*/ 924622 h 1214211"/>
              <a:gd name="connsiteX3" fmla="*/ 295986 w 1214211"/>
              <a:gd name="connsiteY3" fmla="*/ 931838 h 1214211"/>
              <a:gd name="connsiteX4" fmla="*/ 1214211 w 1214211"/>
              <a:gd name="connsiteY4" fmla="*/ 1214211 h 1214211"/>
              <a:gd name="connsiteX5" fmla="*/ 0 w 1214211"/>
              <a:gd name="connsiteY5" fmla="*/ 1214211 h 1214211"/>
              <a:gd name="connsiteX6" fmla="*/ 0 w 1214211"/>
              <a:gd name="connsiteY6" fmla="*/ 0 h 121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211" h="1214211">
                <a:moveTo>
                  <a:pt x="0" y="0"/>
                </a:moveTo>
                <a:lnTo>
                  <a:pt x="276792" y="924007"/>
                </a:lnTo>
                <a:lnTo>
                  <a:pt x="294786" y="924622"/>
                </a:lnTo>
                <a:lnTo>
                  <a:pt x="295986" y="931838"/>
                </a:lnTo>
                <a:lnTo>
                  <a:pt x="1214211" y="1214211"/>
                </a:lnTo>
                <a:lnTo>
                  <a:pt x="0" y="1214211"/>
                </a:lnTo>
                <a:lnTo>
                  <a:pt x="0" y="0"/>
                </a:lnTo>
                <a:close/>
              </a:path>
            </a:pathLst>
          </a:custGeom>
          <a:solidFill>
            <a:srgbClr val="009B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58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CFF74-200B-EB63-1D75-5CEBBA328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 27">
            <a:extLst>
              <a:ext uri="{FF2B5EF4-FFF2-40B4-BE49-F238E27FC236}">
                <a16:creationId xmlns:a16="http://schemas.microsoft.com/office/drawing/2014/main" id="{95F57261-CA2A-AE52-4059-AFCB502E9F70}"/>
              </a:ext>
            </a:extLst>
          </p:cNvPr>
          <p:cNvSpPr>
            <a:spLocks/>
          </p:cNvSpPr>
          <p:nvPr/>
        </p:nvSpPr>
        <p:spPr>
          <a:xfrm>
            <a:off x="357812" y="360000"/>
            <a:ext cx="9187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47EB3874-9158-C2B6-4022-420782810F42}"/>
              </a:ext>
            </a:extLst>
          </p:cNvPr>
          <p:cNvSpPr/>
          <p:nvPr/>
        </p:nvSpPr>
        <p:spPr>
          <a:xfrm>
            <a:off x="847725" y="-971053"/>
            <a:ext cx="7868906" cy="7095628"/>
          </a:xfrm>
          <a:custGeom>
            <a:avLst/>
            <a:gdLst>
              <a:gd name="connsiteX0" fmla="*/ 7591775 w 8980171"/>
              <a:gd name="connsiteY0" fmla="*/ 0 h 7461896"/>
              <a:gd name="connsiteX1" fmla="*/ 7744037 w 8980171"/>
              <a:gd name="connsiteY1" fmla="*/ 134227 h 7461896"/>
              <a:gd name="connsiteX2" fmla="*/ 8980171 w 8980171"/>
              <a:gd name="connsiteY2" fmla="*/ 2636415 h 7461896"/>
              <a:gd name="connsiteX3" fmla="*/ 441764 w 8980171"/>
              <a:gd name="connsiteY3" fmla="*/ 7461896 h 7461896"/>
              <a:gd name="connsiteX4" fmla="*/ 2379 w 8980171"/>
              <a:gd name="connsiteY4" fmla="*/ 7455617 h 7461896"/>
              <a:gd name="connsiteX5" fmla="*/ 0 w 8980171"/>
              <a:gd name="connsiteY5" fmla="*/ 7455515 h 7461896"/>
              <a:gd name="connsiteX6" fmla="*/ 30652 w 8980171"/>
              <a:gd name="connsiteY6" fmla="*/ 7455053 h 7461896"/>
              <a:gd name="connsiteX7" fmla="*/ 8403461 w 8980171"/>
              <a:gd name="connsiteY7" fmla="*/ 2202661 h 7461896"/>
              <a:gd name="connsiteX8" fmla="*/ 7709788 w 8980171"/>
              <a:gd name="connsiteY8" fmla="*/ 155530 h 7461896"/>
              <a:gd name="connsiteX9" fmla="*/ 7591775 w 8980171"/>
              <a:gd name="connsiteY9" fmla="*/ 0 h 746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80171" h="7461896">
                <a:moveTo>
                  <a:pt x="7591775" y="0"/>
                </a:moveTo>
                <a:lnTo>
                  <a:pt x="7744037" y="134227"/>
                </a:lnTo>
                <a:cubicBezTo>
                  <a:pt x="8528457" y="863825"/>
                  <a:pt x="8980171" y="1720308"/>
                  <a:pt x="8980171" y="2636415"/>
                </a:cubicBezTo>
                <a:cubicBezTo>
                  <a:pt x="8980171" y="5301455"/>
                  <a:pt x="5157396" y="7461896"/>
                  <a:pt x="441764" y="7461896"/>
                </a:cubicBezTo>
                <a:cubicBezTo>
                  <a:pt x="294401" y="7461896"/>
                  <a:pt x="147909" y="7459786"/>
                  <a:pt x="2379" y="7455617"/>
                </a:cubicBezTo>
                <a:lnTo>
                  <a:pt x="0" y="7455515"/>
                </a:lnTo>
                <a:lnTo>
                  <a:pt x="30652" y="7455053"/>
                </a:lnTo>
                <a:cubicBezTo>
                  <a:pt x="4694598" y="7314194"/>
                  <a:pt x="8403461" y="5016488"/>
                  <a:pt x="8403461" y="2202661"/>
                </a:cubicBezTo>
                <a:cubicBezTo>
                  <a:pt x="8403461" y="1476512"/>
                  <a:pt x="8156461" y="784736"/>
                  <a:pt x="7709788" y="155530"/>
                </a:cubicBezTo>
                <a:lnTo>
                  <a:pt x="75917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L 字 1">
            <a:extLst>
              <a:ext uri="{FF2B5EF4-FFF2-40B4-BE49-F238E27FC236}">
                <a16:creationId xmlns:a16="http://schemas.microsoft.com/office/drawing/2014/main" id="{F50A2709-A82B-85C8-5FFA-1EC60990EF0F}"/>
              </a:ext>
            </a:extLst>
          </p:cNvPr>
          <p:cNvSpPr>
            <a:spLocks noChangeAspect="1"/>
          </p:cNvSpPr>
          <p:nvPr/>
        </p:nvSpPr>
        <p:spPr>
          <a:xfrm rot="9092824">
            <a:off x="7681088" y="1649165"/>
            <a:ext cx="1214211" cy="1214211"/>
          </a:xfrm>
          <a:prstGeom prst="corner">
            <a:avLst>
              <a:gd name="adj1" fmla="val 23850"/>
              <a:gd name="adj2" fmla="val 24278"/>
            </a:avLst>
          </a:prstGeom>
          <a:solidFill>
            <a:srgbClr val="009B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91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01EEE-C74B-C4CB-2A4A-B8748AD70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>
            <a:extLst>
              <a:ext uri="{FF2B5EF4-FFF2-40B4-BE49-F238E27FC236}">
                <a16:creationId xmlns:a16="http://schemas.microsoft.com/office/drawing/2014/main" id="{F0116FEB-1DC6-06AE-8DCC-DB1951A20D7A}"/>
              </a:ext>
            </a:extLst>
          </p:cNvPr>
          <p:cNvSpPr/>
          <p:nvPr/>
        </p:nvSpPr>
        <p:spPr>
          <a:xfrm>
            <a:off x="-8487508" y="-3446584"/>
            <a:ext cx="17076814" cy="96509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4376E66-7D4E-5597-6F98-66140601A12E}"/>
              </a:ext>
            </a:extLst>
          </p:cNvPr>
          <p:cNvSpPr/>
          <p:nvPr/>
        </p:nvSpPr>
        <p:spPr>
          <a:xfrm>
            <a:off x="-9641500" y="-4314092"/>
            <a:ext cx="17654096" cy="105184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331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任意の名前">
      <a:majorFont>
        <a:latin typeface="Arial"/>
        <a:ea typeface="Noto Sans CJK JP Black"/>
        <a:cs typeface=""/>
      </a:majorFont>
      <a:minorFont>
        <a:latin typeface="Arial"/>
        <a:ea typeface="Noto Sans CJK JP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7649</TotalTime>
  <Words>251</Words>
  <Application>Microsoft Office PowerPoint</Application>
  <PresentationFormat>ユーザー設定</PresentationFormat>
  <Paragraphs>61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Noto Sans CJK JP Black</vt:lpstr>
      <vt:lpstr>Noto Sans CJK JP Medium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Kei Masaki</cp:lastModifiedBy>
  <cp:revision>113</cp:revision>
  <cp:lastPrinted>2023-10-31T03:15:22Z</cp:lastPrinted>
  <dcterms:created xsi:type="dcterms:W3CDTF">2023-09-13T04:12:00Z</dcterms:created>
  <dcterms:modified xsi:type="dcterms:W3CDTF">2024-11-13T12:29:21Z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