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5800" r:id="rId2"/>
    <p:sldId id="5803" r:id="rId3"/>
    <p:sldId id="5799" r:id="rId4"/>
    <p:sldId id="5798" r:id="rId5"/>
    <p:sldId id="5801" r:id="rId6"/>
    <p:sldId id="5788" r:id="rId7"/>
    <p:sldId id="5802" r:id="rId8"/>
    <p:sldId id="5792" r:id="rId9"/>
  </p:sldIdLst>
  <p:sldSz cx="9902825" cy="6858000"/>
  <p:notesSz cx="9144000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119" userDrawn="1">
          <p15:clr>
            <a:srgbClr val="A4A3A4"/>
          </p15:clr>
        </p15:guide>
        <p15:guide id="3" orient="horz" pos="3997" userDrawn="1">
          <p15:clr>
            <a:srgbClr val="A4A3A4"/>
          </p15:clr>
        </p15:guide>
        <p15:guide id="4" orient="horz" pos="686" userDrawn="1">
          <p15:clr>
            <a:srgbClr val="A4A3A4"/>
          </p15:clr>
        </p15:guide>
        <p15:guide id="5" orient="horz" pos="1117" userDrawn="1">
          <p15:clr>
            <a:srgbClr val="A4A3A4"/>
          </p15:clr>
        </p15:guide>
        <p15:guide id="6" orient="horz" pos="1842" userDrawn="1">
          <p15:clr>
            <a:srgbClr val="A4A3A4"/>
          </p15:clr>
        </p15:guide>
        <p15:guide id="7" pos="534" userDrawn="1">
          <p15:clr>
            <a:srgbClr val="A4A3A4"/>
          </p15:clr>
        </p15:guide>
        <p15:guide id="8" pos="5704" userDrawn="1">
          <p15:clr>
            <a:srgbClr val="A4A3A4"/>
          </p15:clr>
        </p15:guide>
        <p15:guide id="9" pos="2189" userDrawn="1">
          <p15:clr>
            <a:srgbClr val="A4A3A4"/>
          </p15:clr>
        </p15:guide>
        <p15:guide id="10" pos="595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040"/>
    <a:srgbClr val="009BC0"/>
    <a:srgbClr val="13657F"/>
    <a:srgbClr val="000080"/>
    <a:srgbClr val="BABADD"/>
    <a:srgbClr val="DAD9B3"/>
    <a:srgbClr val="7FCDCF"/>
    <a:srgbClr val="EBAD13"/>
    <a:srgbClr val="CCC2A8"/>
    <a:srgbClr val="D7CF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深色样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94660" autoAdjust="0"/>
  </p:normalViewPr>
  <p:slideViewPr>
    <p:cSldViewPr snapToGrid="0">
      <p:cViewPr>
        <p:scale>
          <a:sx n="66" d="100"/>
          <a:sy n="66" d="100"/>
        </p:scale>
        <p:origin x="1085" y="235"/>
      </p:cViewPr>
      <p:guideLst>
        <p:guide pos="3119"/>
        <p:guide orient="horz" pos="3997"/>
        <p:guide orient="horz" pos="686"/>
        <p:guide orient="horz" pos="1117"/>
        <p:guide orient="horz" pos="1842"/>
        <p:guide pos="534"/>
        <p:guide pos="5704"/>
        <p:guide pos="2189"/>
        <p:guide pos="595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840"/>
    </p:cViewPr>
  </p:sorterViewPr>
  <p:notesViewPr>
    <p:cSldViewPr snapToGrid="0">
      <p:cViewPr varScale="1">
        <p:scale>
          <a:sx n="88" d="100"/>
          <a:sy n="88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BF3A22-4433-4DA0-BE0F-72CFFF2AB64A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DF7DDF09-F76F-4DCE-8B1B-6B090BF72527}">
      <dgm:prSet phldrT="[テキスト]"/>
      <dgm:spPr/>
      <dgm:t>
        <a:bodyPr/>
        <a:lstStyle/>
        <a:p>
          <a:r>
            <a:rPr kumimoji="1" lang="en-US" altLang="ja-JP" dirty="0"/>
            <a:t>4</a:t>
          </a:r>
          <a:r>
            <a:rPr kumimoji="1" lang="ja-JP" altLang="en-US" dirty="0"/>
            <a:t>月</a:t>
          </a:r>
          <a:br>
            <a:rPr kumimoji="1" lang="en-US" altLang="ja-JP" dirty="0"/>
          </a:br>
          <a:r>
            <a:rPr kumimoji="1" lang="ja-JP" altLang="en-US" dirty="0"/>
            <a:t>全体会議</a:t>
          </a:r>
          <a:br>
            <a:rPr kumimoji="1" lang="en-US" altLang="ja-JP" dirty="0"/>
          </a:br>
          <a:r>
            <a:rPr kumimoji="1" lang="ja-JP" altLang="en-US" dirty="0"/>
            <a:t>方針発表</a:t>
          </a:r>
        </a:p>
      </dgm:t>
    </dgm:pt>
    <dgm:pt modelId="{0502758C-E710-4341-A40A-3271446EAA0E}" type="parTrans" cxnId="{193BD3A6-5279-43CE-8787-D507000F080D}">
      <dgm:prSet/>
      <dgm:spPr/>
      <dgm:t>
        <a:bodyPr/>
        <a:lstStyle/>
        <a:p>
          <a:endParaRPr kumimoji="1" lang="ja-JP" altLang="en-US"/>
        </a:p>
      </dgm:t>
    </dgm:pt>
    <dgm:pt modelId="{9FD06866-3727-4EA3-9240-33CC6DCE8D8A}" type="sibTrans" cxnId="{193BD3A6-5279-43CE-8787-D507000F080D}">
      <dgm:prSet/>
      <dgm:spPr/>
      <dgm:t>
        <a:bodyPr/>
        <a:lstStyle/>
        <a:p>
          <a:endParaRPr kumimoji="1" lang="ja-JP" altLang="en-US"/>
        </a:p>
      </dgm:t>
    </dgm:pt>
    <dgm:pt modelId="{93B548B7-AA37-40BF-9420-663F63BC97F8}">
      <dgm:prSet phldrT="[テキスト]"/>
      <dgm:spPr/>
      <dgm:t>
        <a:bodyPr/>
        <a:lstStyle/>
        <a:p>
          <a:r>
            <a:rPr kumimoji="1" lang="en-US" altLang="ja-JP" dirty="0"/>
            <a:t>5</a:t>
          </a:r>
          <a:r>
            <a:rPr kumimoji="1" lang="ja-JP" altLang="en-US" dirty="0"/>
            <a:t>月</a:t>
          </a:r>
          <a:br>
            <a:rPr kumimoji="1" lang="en-US" altLang="ja-JP" dirty="0"/>
          </a:br>
          <a:r>
            <a:rPr kumimoji="1" lang="ja-JP" altLang="en-US" dirty="0"/>
            <a:t>グループ会議チーム会議</a:t>
          </a:r>
        </a:p>
      </dgm:t>
    </dgm:pt>
    <dgm:pt modelId="{E380937A-C678-4356-98BF-7428A6D0786C}" type="parTrans" cxnId="{CF8B59D6-118A-458B-9656-002915436BE7}">
      <dgm:prSet/>
      <dgm:spPr/>
      <dgm:t>
        <a:bodyPr/>
        <a:lstStyle/>
        <a:p>
          <a:endParaRPr kumimoji="1" lang="ja-JP" altLang="en-US"/>
        </a:p>
      </dgm:t>
    </dgm:pt>
    <dgm:pt modelId="{DC6D9E4F-B673-4C7C-B7D1-307B25B4E9B0}" type="sibTrans" cxnId="{CF8B59D6-118A-458B-9656-002915436BE7}">
      <dgm:prSet/>
      <dgm:spPr/>
      <dgm:t>
        <a:bodyPr/>
        <a:lstStyle/>
        <a:p>
          <a:endParaRPr kumimoji="1" lang="ja-JP" altLang="en-US"/>
        </a:p>
      </dgm:t>
    </dgm:pt>
    <dgm:pt modelId="{9B69BBD8-D9DE-4036-A337-7FCB7FEDE802}">
      <dgm:prSet phldrT="[テキスト]"/>
      <dgm:spPr/>
      <dgm:t>
        <a:bodyPr/>
        <a:lstStyle/>
        <a:p>
          <a:r>
            <a:rPr kumimoji="1" lang="en-US" altLang="ja-JP" dirty="0"/>
            <a:t>6</a:t>
          </a:r>
          <a:r>
            <a:rPr kumimoji="1" lang="ja-JP" altLang="en-US" dirty="0"/>
            <a:t>月</a:t>
          </a:r>
          <a:br>
            <a:rPr kumimoji="1" lang="en-US" altLang="ja-JP" dirty="0"/>
          </a:br>
          <a:r>
            <a:rPr kumimoji="1" lang="ja-JP" altLang="en-US" dirty="0"/>
            <a:t>プロジェクト役員決裁</a:t>
          </a:r>
        </a:p>
      </dgm:t>
    </dgm:pt>
    <dgm:pt modelId="{07C7DCC7-4519-49BC-B5C2-B530724CAE28}" type="parTrans" cxnId="{6F0075BD-57F5-41B0-BA3E-85811F6F95B1}">
      <dgm:prSet/>
      <dgm:spPr/>
      <dgm:t>
        <a:bodyPr/>
        <a:lstStyle/>
        <a:p>
          <a:endParaRPr kumimoji="1" lang="ja-JP" altLang="en-US"/>
        </a:p>
      </dgm:t>
    </dgm:pt>
    <dgm:pt modelId="{D21B5024-3084-471A-9E65-DD1D54DFC55D}" type="sibTrans" cxnId="{6F0075BD-57F5-41B0-BA3E-85811F6F95B1}">
      <dgm:prSet/>
      <dgm:spPr/>
      <dgm:t>
        <a:bodyPr/>
        <a:lstStyle/>
        <a:p>
          <a:endParaRPr kumimoji="1" lang="ja-JP" altLang="en-US"/>
        </a:p>
      </dgm:t>
    </dgm:pt>
    <dgm:pt modelId="{C8134F10-4207-4792-B5F0-9A3A2CF32840}">
      <dgm:prSet phldrT="[テキスト]"/>
      <dgm:spPr/>
      <dgm:t>
        <a:bodyPr/>
        <a:lstStyle/>
        <a:p>
          <a:r>
            <a:rPr kumimoji="1" lang="en-US" altLang="ja-JP" dirty="0"/>
            <a:t>7</a:t>
          </a:r>
          <a:r>
            <a:rPr kumimoji="1" lang="ja-JP" altLang="en-US" dirty="0"/>
            <a:t>月</a:t>
          </a:r>
          <a:br>
            <a:rPr kumimoji="1" lang="en-US" altLang="ja-JP" dirty="0"/>
          </a:br>
          <a:r>
            <a:rPr kumimoji="1" lang="ja-JP" altLang="en-US" dirty="0"/>
            <a:t>プロジェクトチーム発足</a:t>
          </a:r>
        </a:p>
      </dgm:t>
    </dgm:pt>
    <dgm:pt modelId="{64EBABDB-5D1B-4981-9B15-FEE5F679C88F}" type="parTrans" cxnId="{71EA9607-1E6B-48E8-9209-538ACEEE34ED}">
      <dgm:prSet/>
      <dgm:spPr/>
      <dgm:t>
        <a:bodyPr/>
        <a:lstStyle/>
        <a:p>
          <a:endParaRPr kumimoji="1" lang="ja-JP" altLang="en-US"/>
        </a:p>
      </dgm:t>
    </dgm:pt>
    <dgm:pt modelId="{D28BC7CB-7F6D-4D1F-82D9-8BD54BCE800A}" type="sibTrans" cxnId="{71EA9607-1E6B-48E8-9209-538ACEEE34ED}">
      <dgm:prSet/>
      <dgm:spPr/>
      <dgm:t>
        <a:bodyPr/>
        <a:lstStyle/>
        <a:p>
          <a:endParaRPr kumimoji="1" lang="ja-JP" altLang="en-US"/>
        </a:p>
      </dgm:t>
    </dgm:pt>
    <dgm:pt modelId="{C01761A7-EAC3-4D4B-880C-B80C15C6E3CE}" type="pres">
      <dgm:prSet presAssocID="{29BF3A22-4433-4DA0-BE0F-72CFFF2AB64A}" presName="Name0" presStyleCnt="0">
        <dgm:presLayoutVars>
          <dgm:dir/>
          <dgm:resizeHandles val="exact"/>
        </dgm:presLayoutVars>
      </dgm:prSet>
      <dgm:spPr/>
    </dgm:pt>
    <dgm:pt modelId="{96798DB6-0783-44FB-BED6-9C5538D84EC8}" type="pres">
      <dgm:prSet presAssocID="{29BF3A22-4433-4DA0-BE0F-72CFFF2AB64A}" presName="arrow" presStyleLbl="bgShp" presStyleIdx="0" presStyleCnt="1"/>
      <dgm:spPr/>
    </dgm:pt>
    <dgm:pt modelId="{A3CFD051-A9A4-45DC-A8A5-3FD1D48D4DC6}" type="pres">
      <dgm:prSet presAssocID="{29BF3A22-4433-4DA0-BE0F-72CFFF2AB64A}" presName="points" presStyleCnt="0"/>
      <dgm:spPr/>
    </dgm:pt>
    <dgm:pt modelId="{537C9ADC-FE79-4A06-9DB0-217FBD888970}" type="pres">
      <dgm:prSet presAssocID="{DF7DDF09-F76F-4DCE-8B1B-6B090BF72527}" presName="compositeA" presStyleCnt="0"/>
      <dgm:spPr/>
    </dgm:pt>
    <dgm:pt modelId="{855C6561-F085-45FC-B7E3-BB7392C8EDAA}" type="pres">
      <dgm:prSet presAssocID="{DF7DDF09-F76F-4DCE-8B1B-6B090BF72527}" presName="textA" presStyleLbl="revTx" presStyleIdx="0" presStyleCnt="4">
        <dgm:presLayoutVars>
          <dgm:bulletEnabled val="1"/>
        </dgm:presLayoutVars>
      </dgm:prSet>
      <dgm:spPr/>
    </dgm:pt>
    <dgm:pt modelId="{D19E9EAA-5B44-4831-8AF3-3E7D6B29786C}" type="pres">
      <dgm:prSet presAssocID="{DF7DDF09-F76F-4DCE-8B1B-6B090BF72527}" presName="circleA" presStyleLbl="node1" presStyleIdx="0" presStyleCnt="4"/>
      <dgm:spPr/>
    </dgm:pt>
    <dgm:pt modelId="{8B69CFFB-9DC5-403E-8722-EC79B590D9E5}" type="pres">
      <dgm:prSet presAssocID="{DF7DDF09-F76F-4DCE-8B1B-6B090BF72527}" presName="spaceA" presStyleCnt="0"/>
      <dgm:spPr/>
    </dgm:pt>
    <dgm:pt modelId="{5B3E851A-C56D-4C45-98F3-34914346BB67}" type="pres">
      <dgm:prSet presAssocID="{9FD06866-3727-4EA3-9240-33CC6DCE8D8A}" presName="space" presStyleCnt="0"/>
      <dgm:spPr/>
    </dgm:pt>
    <dgm:pt modelId="{2111E1BE-97EC-4495-B38A-02869FBB9169}" type="pres">
      <dgm:prSet presAssocID="{93B548B7-AA37-40BF-9420-663F63BC97F8}" presName="compositeB" presStyleCnt="0"/>
      <dgm:spPr/>
    </dgm:pt>
    <dgm:pt modelId="{6395C87C-568D-4F9F-A49C-B9E436DA8DED}" type="pres">
      <dgm:prSet presAssocID="{93B548B7-AA37-40BF-9420-663F63BC97F8}" presName="textB" presStyleLbl="revTx" presStyleIdx="1" presStyleCnt="4">
        <dgm:presLayoutVars>
          <dgm:bulletEnabled val="1"/>
        </dgm:presLayoutVars>
      </dgm:prSet>
      <dgm:spPr/>
    </dgm:pt>
    <dgm:pt modelId="{AA2D6A5F-B739-47EB-8DFF-4E86E801F15C}" type="pres">
      <dgm:prSet presAssocID="{93B548B7-AA37-40BF-9420-663F63BC97F8}" presName="circleB" presStyleLbl="node1" presStyleIdx="1" presStyleCnt="4"/>
      <dgm:spPr/>
    </dgm:pt>
    <dgm:pt modelId="{40A97FAE-ECEE-4BD7-AC47-122FC9E8E2B2}" type="pres">
      <dgm:prSet presAssocID="{93B548B7-AA37-40BF-9420-663F63BC97F8}" presName="spaceB" presStyleCnt="0"/>
      <dgm:spPr/>
    </dgm:pt>
    <dgm:pt modelId="{ECEB786E-6086-47E0-AFBA-1897C8EA8146}" type="pres">
      <dgm:prSet presAssocID="{DC6D9E4F-B673-4C7C-B7D1-307B25B4E9B0}" presName="space" presStyleCnt="0"/>
      <dgm:spPr/>
    </dgm:pt>
    <dgm:pt modelId="{FCA43113-B314-48BF-9481-4DAF7CBD2443}" type="pres">
      <dgm:prSet presAssocID="{9B69BBD8-D9DE-4036-A337-7FCB7FEDE802}" presName="compositeA" presStyleCnt="0"/>
      <dgm:spPr/>
    </dgm:pt>
    <dgm:pt modelId="{2AC24794-5D11-4085-81C1-2FCE489E5DE1}" type="pres">
      <dgm:prSet presAssocID="{9B69BBD8-D9DE-4036-A337-7FCB7FEDE802}" presName="textA" presStyleLbl="revTx" presStyleIdx="2" presStyleCnt="4">
        <dgm:presLayoutVars>
          <dgm:bulletEnabled val="1"/>
        </dgm:presLayoutVars>
      </dgm:prSet>
      <dgm:spPr/>
    </dgm:pt>
    <dgm:pt modelId="{65E0F315-7DC6-4ADA-BC39-3B304D4DE3D5}" type="pres">
      <dgm:prSet presAssocID="{9B69BBD8-D9DE-4036-A337-7FCB7FEDE802}" presName="circleA" presStyleLbl="node1" presStyleIdx="2" presStyleCnt="4"/>
      <dgm:spPr/>
    </dgm:pt>
    <dgm:pt modelId="{B2315B66-38E2-47AF-B379-F96419B0C246}" type="pres">
      <dgm:prSet presAssocID="{9B69BBD8-D9DE-4036-A337-7FCB7FEDE802}" presName="spaceA" presStyleCnt="0"/>
      <dgm:spPr/>
    </dgm:pt>
    <dgm:pt modelId="{9C101161-10B1-46F4-98D7-20A38E44DCDB}" type="pres">
      <dgm:prSet presAssocID="{D21B5024-3084-471A-9E65-DD1D54DFC55D}" presName="space" presStyleCnt="0"/>
      <dgm:spPr/>
    </dgm:pt>
    <dgm:pt modelId="{E2EA9299-4CCF-4BEB-92A9-8772934C1E7F}" type="pres">
      <dgm:prSet presAssocID="{C8134F10-4207-4792-B5F0-9A3A2CF32840}" presName="compositeB" presStyleCnt="0"/>
      <dgm:spPr/>
    </dgm:pt>
    <dgm:pt modelId="{2E58CD11-6844-4E75-B486-DB90EF906B74}" type="pres">
      <dgm:prSet presAssocID="{C8134F10-4207-4792-B5F0-9A3A2CF32840}" presName="textB" presStyleLbl="revTx" presStyleIdx="3" presStyleCnt="4">
        <dgm:presLayoutVars>
          <dgm:bulletEnabled val="1"/>
        </dgm:presLayoutVars>
      </dgm:prSet>
      <dgm:spPr/>
    </dgm:pt>
    <dgm:pt modelId="{A14D3586-B5C4-49AB-ABD2-C3CE7100B000}" type="pres">
      <dgm:prSet presAssocID="{C8134F10-4207-4792-B5F0-9A3A2CF32840}" presName="circleB" presStyleLbl="node1" presStyleIdx="3" presStyleCnt="4"/>
      <dgm:spPr/>
    </dgm:pt>
    <dgm:pt modelId="{BC938A98-DF0A-494E-A819-99FB0C237D3E}" type="pres">
      <dgm:prSet presAssocID="{C8134F10-4207-4792-B5F0-9A3A2CF32840}" presName="spaceB" presStyleCnt="0"/>
      <dgm:spPr/>
    </dgm:pt>
  </dgm:ptLst>
  <dgm:cxnLst>
    <dgm:cxn modelId="{71EA9607-1E6B-48E8-9209-538ACEEE34ED}" srcId="{29BF3A22-4433-4DA0-BE0F-72CFFF2AB64A}" destId="{C8134F10-4207-4792-B5F0-9A3A2CF32840}" srcOrd="3" destOrd="0" parTransId="{64EBABDB-5D1B-4981-9B15-FEE5F679C88F}" sibTransId="{D28BC7CB-7F6D-4D1F-82D9-8BD54BCE800A}"/>
    <dgm:cxn modelId="{8A604039-04C3-46A2-96F5-A8C2E6CABB7F}" type="presOf" srcId="{93B548B7-AA37-40BF-9420-663F63BC97F8}" destId="{6395C87C-568D-4F9F-A49C-B9E436DA8DED}" srcOrd="0" destOrd="0" presId="urn:microsoft.com/office/officeart/2005/8/layout/hProcess11"/>
    <dgm:cxn modelId="{FC0D7453-1D24-4D89-AF8F-6C00B8305173}" type="presOf" srcId="{DF7DDF09-F76F-4DCE-8B1B-6B090BF72527}" destId="{855C6561-F085-45FC-B7E3-BB7392C8EDAA}" srcOrd="0" destOrd="0" presId="urn:microsoft.com/office/officeart/2005/8/layout/hProcess11"/>
    <dgm:cxn modelId="{A31CD77F-E666-4651-A41D-B5D868C9F913}" type="presOf" srcId="{9B69BBD8-D9DE-4036-A337-7FCB7FEDE802}" destId="{2AC24794-5D11-4085-81C1-2FCE489E5DE1}" srcOrd="0" destOrd="0" presId="urn:microsoft.com/office/officeart/2005/8/layout/hProcess11"/>
    <dgm:cxn modelId="{193BD3A6-5279-43CE-8787-D507000F080D}" srcId="{29BF3A22-4433-4DA0-BE0F-72CFFF2AB64A}" destId="{DF7DDF09-F76F-4DCE-8B1B-6B090BF72527}" srcOrd="0" destOrd="0" parTransId="{0502758C-E710-4341-A40A-3271446EAA0E}" sibTransId="{9FD06866-3727-4EA3-9240-33CC6DCE8D8A}"/>
    <dgm:cxn modelId="{6F0075BD-57F5-41B0-BA3E-85811F6F95B1}" srcId="{29BF3A22-4433-4DA0-BE0F-72CFFF2AB64A}" destId="{9B69BBD8-D9DE-4036-A337-7FCB7FEDE802}" srcOrd="2" destOrd="0" parTransId="{07C7DCC7-4519-49BC-B5C2-B530724CAE28}" sibTransId="{D21B5024-3084-471A-9E65-DD1D54DFC55D}"/>
    <dgm:cxn modelId="{CF8B59D6-118A-458B-9656-002915436BE7}" srcId="{29BF3A22-4433-4DA0-BE0F-72CFFF2AB64A}" destId="{93B548B7-AA37-40BF-9420-663F63BC97F8}" srcOrd="1" destOrd="0" parTransId="{E380937A-C678-4356-98BF-7428A6D0786C}" sibTransId="{DC6D9E4F-B673-4C7C-B7D1-307B25B4E9B0}"/>
    <dgm:cxn modelId="{7327E6E9-D70A-48AC-9698-8130759A9408}" type="presOf" srcId="{C8134F10-4207-4792-B5F0-9A3A2CF32840}" destId="{2E58CD11-6844-4E75-B486-DB90EF906B74}" srcOrd="0" destOrd="0" presId="urn:microsoft.com/office/officeart/2005/8/layout/hProcess11"/>
    <dgm:cxn modelId="{6F4AA1FD-847F-4146-800F-25DD1FF287C6}" type="presOf" srcId="{29BF3A22-4433-4DA0-BE0F-72CFFF2AB64A}" destId="{C01761A7-EAC3-4D4B-880C-B80C15C6E3CE}" srcOrd="0" destOrd="0" presId="urn:microsoft.com/office/officeart/2005/8/layout/hProcess11"/>
    <dgm:cxn modelId="{EFAFE5F3-2323-475E-BFEA-5154B448FC1D}" type="presParOf" srcId="{C01761A7-EAC3-4D4B-880C-B80C15C6E3CE}" destId="{96798DB6-0783-44FB-BED6-9C5538D84EC8}" srcOrd="0" destOrd="0" presId="urn:microsoft.com/office/officeart/2005/8/layout/hProcess11"/>
    <dgm:cxn modelId="{133C5A1A-A179-4420-91FA-F33E565EF6DA}" type="presParOf" srcId="{C01761A7-EAC3-4D4B-880C-B80C15C6E3CE}" destId="{A3CFD051-A9A4-45DC-A8A5-3FD1D48D4DC6}" srcOrd="1" destOrd="0" presId="urn:microsoft.com/office/officeart/2005/8/layout/hProcess11"/>
    <dgm:cxn modelId="{C2375C02-EF4F-4DC5-A770-C336F439736A}" type="presParOf" srcId="{A3CFD051-A9A4-45DC-A8A5-3FD1D48D4DC6}" destId="{537C9ADC-FE79-4A06-9DB0-217FBD888970}" srcOrd="0" destOrd="0" presId="urn:microsoft.com/office/officeart/2005/8/layout/hProcess11"/>
    <dgm:cxn modelId="{3AC5BDA8-11F9-40EA-80CB-6B791B009009}" type="presParOf" srcId="{537C9ADC-FE79-4A06-9DB0-217FBD888970}" destId="{855C6561-F085-45FC-B7E3-BB7392C8EDAA}" srcOrd="0" destOrd="0" presId="urn:microsoft.com/office/officeart/2005/8/layout/hProcess11"/>
    <dgm:cxn modelId="{8D6CD7E5-30DA-4D26-B182-CD671F73F8A3}" type="presParOf" srcId="{537C9ADC-FE79-4A06-9DB0-217FBD888970}" destId="{D19E9EAA-5B44-4831-8AF3-3E7D6B29786C}" srcOrd="1" destOrd="0" presId="urn:microsoft.com/office/officeart/2005/8/layout/hProcess11"/>
    <dgm:cxn modelId="{FE903784-8410-4038-A6AA-1B74C0226202}" type="presParOf" srcId="{537C9ADC-FE79-4A06-9DB0-217FBD888970}" destId="{8B69CFFB-9DC5-403E-8722-EC79B590D9E5}" srcOrd="2" destOrd="0" presId="urn:microsoft.com/office/officeart/2005/8/layout/hProcess11"/>
    <dgm:cxn modelId="{396AD9C8-FB16-45FD-9196-4726BD33D645}" type="presParOf" srcId="{A3CFD051-A9A4-45DC-A8A5-3FD1D48D4DC6}" destId="{5B3E851A-C56D-4C45-98F3-34914346BB67}" srcOrd="1" destOrd="0" presId="urn:microsoft.com/office/officeart/2005/8/layout/hProcess11"/>
    <dgm:cxn modelId="{66C7F4D9-EB40-48CB-AF14-CA9A32CA5974}" type="presParOf" srcId="{A3CFD051-A9A4-45DC-A8A5-3FD1D48D4DC6}" destId="{2111E1BE-97EC-4495-B38A-02869FBB9169}" srcOrd="2" destOrd="0" presId="urn:microsoft.com/office/officeart/2005/8/layout/hProcess11"/>
    <dgm:cxn modelId="{7D17FC30-A6DE-45A7-9BAE-CAF4052981BA}" type="presParOf" srcId="{2111E1BE-97EC-4495-B38A-02869FBB9169}" destId="{6395C87C-568D-4F9F-A49C-B9E436DA8DED}" srcOrd="0" destOrd="0" presId="urn:microsoft.com/office/officeart/2005/8/layout/hProcess11"/>
    <dgm:cxn modelId="{4152C64C-CD3A-4BFF-B8DD-FC20F8AF822C}" type="presParOf" srcId="{2111E1BE-97EC-4495-B38A-02869FBB9169}" destId="{AA2D6A5F-B739-47EB-8DFF-4E86E801F15C}" srcOrd="1" destOrd="0" presId="urn:microsoft.com/office/officeart/2005/8/layout/hProcess11"/>
    <dgm:cxn modelId="{8D1AD89B-6A25-4901-9D0D-A61B4DCE75AB}" type="presParOf" srcId="{2111E1BE-97EC-4495-B38A-02869FBB9169}" destId="{40A97FAE-ECEE-4BD7-AC47-122FC9E8E2B2}" srcOrd="2" destOrd="0" presId="urn:microsoft.com/office/officeart/2005/8/layout/hProcess11"/>
    <dgm:cxn modelId="{5488E82D-45D6-4039-BFE0-5CF1D97653B8}" type="presParOf" srcId="{A3CFD051-A9A4-45DC-A8A5-3FD1D48D4DC6}" destId="{ECEB786E-6086-47E0-AFBA-1897C8EA8146}" srcOrd="3" destOrd="0" presId="urn:microsoft.com/office/officeart/2005/8/layout/hProcess11"/>
    <dgm:cxn modelId="{1332FF50-6BF7-4CA7-A96A-9AF2AB7BE781}" type="presParOf" srcId="{A3CFD051-A9A4-45DC-A8A5-3FD1D48D4DC6}" destId="{FCA43113-B314-48BF-9481-4DAF7CBD2443}" srcOrd="4" destOrd="0" presId="urn:microsoft.com/office/officeart/2005/8/layout/hProcess11"/>
    <dgm:cxn modelId="{703FC961-1829-4B42-9D19-DF586E1DC86C}" type="presParOf" srcId="{FCA43113-B314-48BF-9481-4DAF7CBD2443}" destId="{2AC24794-5D11-4085-81C1-2FCE489E5DE1}" srcOrd="0" destOrd="0" presId="urn:microsoft.com/office/officeart/2005/8/layout/hProcess11"/>
    <dgm:cxn modelId="{AB4DE91A-AC9B-4E4A-B08A-58AFF4E3D5DF}" type="presParOf" srcId="{FCA43113-B314-48BF-9481-4DAF7CBD2443}" destId="{65E0F315-7DC6-4ADA-BC39-3B304D4DE3D5}" srcOrd="1" destOrd="0" presId="urn:microsoft.com/office/officeart/2005/8/layout/hProcess11"/>
    <dgm:cxn modelId="{B56C96FB-8E9D-4A75-B969-797C02F69218}" type="presParOf" srcId="{FCA43113-B314-48BF-9481-4DAF7CBD2443}" destId="{B2315B66-38E2-47AF-B379-F96419B0C246}" srcOrd="2" destOrd="0" presId="urn:microsoft.com/office/officeart/2005/8/layout/hProcess11"/>
    <dgm:cxn modelId="{DA846ED0-9C19-4769-B18D-464877F5C230}" type="presParOf" srcId="{A3CFD051-A9A4-45DC-A8A5-3FD1D48D4DC6}" destId="{9C101161-10B1-46F4-98D7-20A38E44DCDB}" srcOrd="5" destOrd="0" presId="urn:microsoft.com/office/officeart/2005/8/layout/hProcess11"/>
    <dgm:cxn modelId="{14E87F0A-B432-4648-9ACF-019B58E85BBB}" type="presParOf" srcId="{A3CFD051-A9A4-45DC-A8A5-3FD1D48D4DC6}" destId="{E2EA9299-4CCF-4BEB-92A9-8772934C1E7F}" srcOrd="6" destOrd="0" presId="urn:microsoft.com/office/officeart/2005/8/layout/hProcess11"/>
    <dgm:cxn modelId="{4B0B7FCE-9188-431B-95BB-F51FF5096129}" type="presParOf" srcId="{E2EA9299-4CCF-4BEB-92A9-8772934C1E7F}" destId="{2E58CD11-6844-4E75-B486-DB90EF906B74}" srcOrd="0" destOrd="0" presId="urn:microsoft.com/office/officeart/2005/8/layout/hProcess11"/>
    <dgm:cxn modelId="{419878F4-6952-4156-92F7-3B93A8905881}" type="presParOf" srcId="{E2EA9299-4CCF-4BEB-92A9-8772934C1E7F}" destId="{A14D3586-B5C4-49AB-ABD2-C3CE7100B000}" srcOrd="1" destOrd="0" presId="urn:microsoft.com/office/officeart/2005/8/layout/hProcess11"/>
    <dgm:cxn modelId="{2DAAAB2B-1371-44E6-B5B2-D229ADA4B719}" type="presParOf" srcId="{E2EA9299-4CCF-4BEB-92A9-8772934C1E7F}" destId="{BC938A98-DF0A-494E-A819-99FB0C237D3E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841520-B6F1-4C87-8792-8A7317718E4A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0"/>
      <dgm:spPr/>
    </dgm:pt>
    <dgm:pt modelId="{234932CD-6A39-43CE-AE8A-975A899C615E}">
      <dgm:prSet phldrT="[テキスト]" phldr="1"/>
      <dgm:spPr/>
      <dgm:t>
        <a:bodyPr/>
        <a:lstStyle/>
        <a:p>
          <a:endParaRPr kumimoji="1" lang="ja-JP" altLang="en-US"/>
        </a:p>
      </dgm:t>
    </dgm:pt>
    <dgm:pt modelId="{E7582CCA-C003-47DE-A160-6EE721E55BC8}" type="parTrans" cxnId="{5726B465-2110-434B-B5F9-AB61048277E9}">
      <dgm:prSet/>
      <dgm:spPr/>
      <dgm:t>
        <a:bodyPr/>
        <a:lstStyle/>
        <a:p>
          <a:endParaRPr kumimoji="1" lang="ja-JP" altLang="en-US"/>
        </a:p>
      </dgm:t>
    </dgm:pt>
    <dgm:pt modelId="{79D0CFC6-DB5C-443F-92E9-FE46156C3A7E}" type="sibTrans" cxnId="{5726B465-2110-434B-B5F9-AB61048277E9}">
      <dgm:prSet/>
      <dgm:spPr/>
      <dgm:t>
        <a:bodyPr/>
        <a:lstStyle/>
        <a:p>
          <a:endParaRPr kumimoji="1" lang="ja-JP" altLang="en-US"/>
        </a:p>
      </dgm:t>
    </dgm:pt>
    <dgm:pt modelId="{EBAC327B-847D-4EF4-ACA2-4BE3745DB245}">
      <dgm:prSet phldrT="[テキスト]" phldr="1"/>
      <dgm:spPr/>
      <dgm:t>
        <a:bodyPr/>
        <a:lstStyle/>
        <a:p>
          <a:endParaRPr kumimoji="1" lang="ja-JP" altLang="en-US"/>
        </a:p>
      </dgm:t>
    </dgm:pt>
    <dgm:pt modelId="{8B0A9769-A3DF-4ADC-B20F-F4D48F8B22A0}" type="parTrans" cxnId="{DFEBC003-A07E-44B4-92D3-61FAB8147F94}">
      <dgm:prSet/>
      <dgm:spPr/>
      <dgm:t>
        <a:bodyPr/>
        <a:lstStyle/>
        <a:p>
          <a:endParaRPr kumimoji="1" lang="ja-JP" altLang="en-US"/>
        </a:p>
      </dgm:t>
    </dgm:pt>
    <dgm:pt modelId="{34AD8179-C9D7-4C0F-96F7-F409A20AE1FA}" type="sibTrans" cxnId="{DFEBC003-A07E-44B4-92D3-61FAB8147F94}">
      <dgm:prSet/>
      <dgm:spPr/>
      <dgm:t>
        <a:bodyPr/>
        <a:lstStyle/>
        <a:p>
          <a:endParaRPr kumimoji="1" lang="ja-JP" altLang="en-US"/>
        </a:p>
      </dgm:t>
    </dgm:pt>
    <dgm:pt modelId="{0892E857-5A8D-4481-9941-072C0C6E3BC7}">
      <dgm:prSet phldrT="[テキスト]" phldr="1"/>
      <dgm:spPr/>
      <dgm:t>
        <a:bodyPr/>
        <a:lstStyle/>
        <a:p>
          <a:endParaRPr kumimoji="1" lang="ja-JP" altLang="en-US" dirty="0"/>
        </a:p>
      </dgm:t>
    </dgm:pt>
    <dgm:pt modelId="{2A40A76B-13D6-44C6-A50B-B19A5A3C41E2}" type="parTrans" cxnId="{8131B8B8-55D2-4192-AB79-743BC340D9BF}">
      <dgm:prSet/>
      <dgm:spPr/>
      <dgm:t>
        <a:bodyPr/>
        <a:lstStyle/>
        <a:p>
          <a:endParaRPr kumimoji="1" lang="ja-JP" altLang="en-US"/>
        </a:p>
      </dgm:t>
    </dgm:pt>
    <dgm:pt modelId="{5A72903E-9A49-48A3-ADA2-AB1D6E28DB65}" type="sibTrans" cxnId="{8131B8B8-55D2-4192-AB79-743BC340D9BF}">
      <dgm:prSet/>
      <dgm:spPr/>
      <dgm:t>
        <a:bodyPr/>
        <a:lstStyle/>
        <a:p>
          <a:endParaRPr kumimoji="1" lang="ja-JP" altLang="en-US"/>
        </a:p>
      </dgm:t>
    </dgm:pt>
    <dgm:pt modelId="{0E93B02C-D0F9-49E3-A256-E00D309E0D30}" type="pres">
      <dgm:prSet presAssocID="{ED841520-B6F1-4C87-8792-8A7317718E4A}" presName="Name0" presStyleCnt="0">
        <dgm:presLayoutVars>
          <dgm:dir/>
          <dgm:resizeHandles val="exact"/>
        </dgm:presLayoutVars>
      </dgm:prSet>
      <dgm:spPr/>
    </dgm:pt>
    <dgm:pt modelId="{7515697A-6245-4EA8-BAA4-0ECFA19C4526}" type="pres">
      <dgm:prSet presAssocID="{ED841520-B6F1-4C87-8792-8A7317718E4A}" presName="arrow" presStyleLbl="bgShp" presStyleIdx="0" presStyleCnt="1"/>
      <dgm:spPr/>
    </dgm:pt>
    <dgm:pt modelId="{7C5C2FFE-F0FC-41BE-977D-5A90D8ADB98B}" type="pres">
      <dgm:prSet presAssocID="{ED841520-B6F1-4C87-8792-8A7317718E4A}" presName="points" presStyleCnt="0"/>
      <dgm:spPr/>
    </dgm:pt>
    <dgm:pt modelId="{6F6F44C9-D707-4F98-AE4F-BB60BE30B2E1}" type="pres">
      <dgm:prSet presAssocID="{234932CD-6A39-43CE-AE8A-975A899C615E}" presName="compositeA" presStyleCnt="0"/>
      <dgm:spPr/>
    </dgm:pt>
    <dgm:pt modelId="{055ED58A-4CF6-432B-803B-AE27783AABA8}" type="pres">
      <dgm:prSet presAssocID="{234932CD-6A39-43CE-AE8A-975A899C615E}" presName="textA" presStyleLbl="revTx" presStyleIdx="0" presStyleCnt="3">
        <dgm:presLayoutVars>
          <dgm:bulletEnabled val="1"/>
        </dgm:presLayoutVars>
      </dgm:prSet>
      <dgm:spPr/>
    </dgm:pt>
    <dgm:pt modelId="{3AB37C23-A65A-480D-A5D4-41D6D65BD2F4}" type="pres">
      <dgm:prSet presAssocID="{234932CD-6A39-43CE-AE8A-975A899C615E}" presName="circleA" presStyleLbl="node1" presStyleIdx="0" presStyleCnt="3"/>
      <dgm:spPr/>
    </dgm:pt>
    <dgm:pt modelId="{26CC0135-3178-4A10-BFB9-566881CBBCC7}" type="pres">
      <dgm:prSet presAssocID="{234932CD-6A39-43CE-AE8A-975A899C615E}" presName="spaceA" presStyleCnt="0"/>
      <dgm:spPr/>
    </dgm:pt>
    <dgm:pt modelId="{72D47853-AE36-4899-8F02-B2F8068BA223}" type="pres">
      <dgm:prSet presAssocID="{79D0CFC6-DB5C-443F-92E9-FE46156C3A7E}" presName="space" presStyleCnt="0"/>
      <dgm:spPr/>
    </dgm:pt>
    <dgm:pt modelId="{F2143915-E0CB-4C02-BD7A-8DE8F5ACD2B6}" type="pres">
      <dgm:prSet presAssocID="{EBAC327B-847D-4EF4-ACA2-4BE3745DB245}" presName="compositeB" presStyleCnt="0"/>
      <dgm:spPr/>
    </dgm:pt>
    <dgm:pt modelId="{9BBE73AD-05FE-43BC-828E-E354C38E0B8C}" type="pres">
      <dgm:prSet presAssocID="{EBAC327B-847D-4EF4-ACA2-4BE3745DB245}" presName="textB" presStyleLbl="revTx" presStyleIdx="1" presStyleCnt="3">
        <dgm:presLayoutVars>
          <dgm:bulletEnabled val="1"/>
        </dgm:presLayoutVars>
      </dgm:prSet>
      <dgm:spPr/>
    </dgm:pt>
    <dgm:pt modelId="{567C6994-2719-440E-9C58-DEEAF1B2079B}" type="pres">
      <dgm:prSet presAssocID="{EBAC327B-847D-4EF4-ACA2-4BE3745DB245}" presName="circleB" presStyleLbl="node1" presStyleIdx="1" presStyleCnt="3"/>
      <dgm:spPr/>
    </dgm:pt>
    <dgm:pt modelId="{63D27360-A794-4A14-960C-16E8659B3807}" type="pres">
      <dgm:prSet presAssocID="{EBAC327B-847D-4EF4-ACA2-4BE3745DB245}" presName="spaceB" presStyleCnt="0"/>
      <dgm:spPr/>
    </dgm:pt>
    <dgm:pt modelId="{CAF6E498-2E94-4B6A-BAB1-BC0656F04473}" type="pres">
      <dgm:prSet presAssocID="{34AD8179-C9D7-4C0F-96F7-F409A20AE1FA}" presName="space" presStyleCnt="0"/>
      <dgm:spPr/>
    </dgm:pt>
    <dgm:pt modelId="{F392E3A1-9B89-44BA-921C-394AE51CE90A}" type="pres">
      <dgm:prSet presAssocID="{0892E857-5A8D-4481-9941-072C0C6E3BC7}" presName="compositeA" presStyleCnt="0"/>
      <dgm:spPr/>
    </dgm:pt>
    <dgm:pt modelId="{7ECADFD8-F875-4D42-BBFA-182240DF32D7}" type="pres">
      <dgm:prSet presAssocID="{0892E857-5A8D-4481-9941-072C0C6E3BC7}" presName="textA" presStyleLbl="revTx" presStyleIdx="2" presStyleCnt="3">
        <dgm:presLayoutVars>
          <dgm:bulletEnabled val="1"/>
        </dgm:presLayoutVars>
      </dgm:prSet>
      <dgm:spPr/>
    </dgm:pt>
    <dgm:pt modelId="{33223908-60BC-4EFF-AA05-2E888492167D}" type="pres">
      <dgm:prSet presAssocID="{0892E857-5A8D-4481-9941-072C0C6E3BC7}" presName="circleA" presStyleLbl="node1" presStyleIdx="2" presStyleCnt="3"/>
      <dgm:spPr/>
    </dgm:pt>
    <dgm:pt modelId="{E72860FA-3076-4537-8101-C2482CB861E3}" type="pres">
      <dgm:prSet presAssocID="{0892E857-5A8D-4481-9941-072C0C6E3BC7}" presName="spaceA" presStyleCnt="0"/>
      <dgm:spPr/>
    </dgm:pt>
  </dgm:ptLst>
  <dgm:cxnLst>
    <dgm:cxn modelId="{DFEBC003-A07E-44B4-92D3-61FAB8147F94}" srcId="{ED841520-B6F1-4C87-8792-8A7317718E4A}" destId="{EBAC327B-847D-4EF4-ACA2-4BE3745DB245}" srcOrd="1" destOrd="0" parTransId="{8B0A9769-A3DF-4ADC-B20F-F4D48F8B22A0}" sibTransId="{34AD8179-C9D7-4C0F-96F7-F409A20AE1FA}"/>
    <dgm:cxn modelId="{61057E3F-1788-4BD5-90F9-2FA91BB85E0C}" type="presOf" srcId="{0892E857-5A8D-4481-9941-072C0C6E3BC7}" destId="{7ECADFD8-F875-4D42-BBFA-182240DF32D7}" srcOrd="0" destOrd="0" presId="urn:microsoft.com/office/officeart/2005/8/layout/hProcess11"/>
    <dgm:cxn modelId="{33810A41-2CFC-4E98-8810-1C810547D4D1}" type="presOf" srcId="{234932CD-6A39-43CE-AE8A-975A899C615E}" destId="{055ED58A-4CF6-432B-803B-AE27783AABA8}" srcOrd="0" destOrd="0" presId="urn:microsoft.com/office/officeart/2005/8/layout/hProcess11"/>
    <dgm:cxn modelId="{5726B465-2110-434B-B5F9-AB61048277E9}" srcId="{ED841520-B6F1-4C87-8792-8A7317718E4A}" destId="{234932CD-6A39-43CE-AE8A-975A899C615E}" srcOrd="0" destOrd="0" parTransId="{E7582CCA-C003-47DE-A160-6EE721E55BC8}" sibTransId="{79D0CFC6-DB5C-443F-92E9-FE46156C3A7E}"/>
    <dgm:cxn modelId="{8131B8B8-55D2-4192-AB79-743BC340D9BF}" srcId="{ED841520-B6F1-4C87-8792-8A7317718E4A}" destId="{0892E857-5A8D-4481-9941-072C0C6E3BC7}" srcOrd="2" destOrd="0" parTransId="{2A40A76B-13D6-44C6-A50B-B19A5A3C41E2}" sibTransId="{5A72903E-9A49-48A3-ADA2-AB1D6E28DB65}"/>
    <dgm:cxn modelId="{765E90C5-BF41-4742-9084-4394AAF5B5DE}" type="presOf" srcId="{ED841520-B6F1-4C87-8792-8A7317718E4A}" destId="{0E93B02C-D0F9-49E3-A256-E00D309E0D30}" srcOrd="0" destOrd="0" presId="urn:microsoft.com/office/officeart/2005/8/layout/hProcess11"/>
    <dgm:cxn modelId="{A58339FB-468D-47F9-B63F-E685D4869116}" type="presOf" srcId="{EBAC327B-847D-4EF4-ACA2-4BE3745DB245}" destId="{9BBE73AD-05FE-43BC-828E-E354C38E0B8C}" srcOrd="0" destOrd="0" presId="urn:microsoft.com/office/officeart/2005/8/layout/hProcess11"/>
    <dgm:cxn modelId="{FC17D058-E380-456A-A871-DE034949F2B1}" type="presParOf" srcId="{0E93B02C-D0F9-49E3-A256-E00D309E0D30}" destId="{7515697A-6245-4EA8-BAA4-0ECFA19C4526}" srcOrd="0" destOrd="0" presId="urn:microsoft.com/office/officeart/2005/8/layout/hProcess11"/>
    <dgm:cxn modelId="{D479CDE0-21EE-4986-AFD1-67D434B7EF86}" type="presParOf" srcId="{0E93B02C-D0F9-49E3-A256-E00D309E0D30}" destId="{7C5C2FFE-F0FC-41BE-977D-5A90D8ADB98B}" srcOrd="1" destOrd="0" presId="urn:microsoft.com/office/officeart/2005/8/layout/hProcess11"/>
    <dgm:cxn modelId="{68D5FE53-26E1-410A-9C03-F2BCD25A278A}" type="presParOf" srcId="{7C5C2FFE-F0FC-41BE-977D-5A90D8ADB98B}" destId="{6F6F44C9-D707-4F98-AE4F-BB60BE30B2E1}" srcOrd="0" destOrd="0" presId="urn:microsoft.com/office/officeart/2005/8/layout/hProcess11"/>
    <dgm:cxn modelId="{74509F8B-09F9-4A72-84EA-79D3B9E3F61C}" type="presParOf" srcId="{6F6F44C9-D707-4F98-AE4F-BB60BE30B2E1}" destId="{055ED58A-4CF6-432B-803B-AE27783AABA8}" srcOrd="0" destOrd="0" presId="urn:microsoft.com/office/officeart/2005/8/layout/hProcess11"/>
    <dgm:cxn modelId="{92F39D16-9E4B-46F9-BB59-965CCBEAF2CA}" type="presParOf" srcId="{6F6F44C9-D707-4F98-AE4F-BB60BE30B2E1}" destId="{3AB37C23-A65A-480D-A5D4-41D6D65BD2F4}" srcOrd="1" destOrd="0" presId="urn:microsoft.com/office/officeart/2005/8/layout/hProcess11"/>
    <dgm:cxn modelId="{2956C41E-B1AD-4293-9588-CF031E580701}" type="presParOf" srcId="{6F6F44C9-D707-4F98-AE4F-BB60BE30B2E1}" destId="{26CC0135-3178-4A10-BFB9-566881CBBCC7}" srcOrd="2" destOrd="0" presId="urn:microsoft.com/office/officeart/2005/8/layout/hProcess11"/>
    <dgm:cxn modelId="{40F49D21-6703-4AC7-B3E2-C037A877D3F9}" type="presParOf" srcId="{7C5C2FFE-F0FC-41BE-977D-5A90D8ADB98B}" destId="{72D47853-AE36-4899-8F02-B2F8068BA223}" srcOrd="1" destOrd="0" presId="urn:microsoft.com/office/officeart/2005/8/layout/hProcess11"/>
    <dgm:cxn modelId="{1D446C9B-89BC-4261-827C-6DA8ABED6BE3}" type="presParOf" srcId="{7C5C2FFE-F0FC-41BE-977D-5A90D8ADB98B}" destId="{F2143915-E0CB-4C02-BD7A-8DE8F5ACD2B6}" srcOrd="2" destOrd="0" presId="urn:microsoft.com/office/officeart/2005/8/layout/hProcess11"/>
    <dgm:cxn modelId="{E9D31D3E-28A5-4023-9F71-D6AF8EAC24A4}" type="presParOf" srcId="{F2143915-E0CB-4C02-BD7A-8DE8F5ACD2B6}" destId="{9BBE73AD-05FE-43BC-828E-E354C38E0B8C}" srcOrd="0" destOrd="0" presId="urn:microsoft.com/office/officeart/2005/8/layout/hProcess11"/>
    <dgm:cxn modelId="{BFF2BBC0-E701-4F00-92EF-9EE9DF69A901}" type="presParOf" srcId="{F2143915-E0CB-4C02-BD7A-8DE8F5ACD2B6}" destId="{567C6994-2719-440E-9C58-DEEAF1B2079B}" srcOrd="1" destOrd="0" presId="urn:microsoft.com/office/officeart/2005/8/layout/hProcess11"/>
    <dgm:cxn modelId="{6A2E962E-7F6F-4F71-8AFE-282A311933DE}" type="presParOf" srcId="{F2143915-E0CB-4C02-BD7A-8DE8F5ACD2B6}" destId="{63D27360-A794-4A14-960C-16E8659B3807}" srcOrd="2" destOrd="0" presId="urn:microsoft.com/office/officeart/2005/8/layout/hProcess11"/>
    <dgm:cxn modelId="{A43B3854-84F1-41C1-BFBA-0467CE983CC1}" type="presParOf" srcId="{7C5C2FFE-F0FC-41BE-977D-5A90D8ADB98B}" destId="{CAF6E498-2E94-4B6A-BAB1-BC0656F04473}" srcOrd="3" destOrd="0" presId="urn:microsoft.com/office/officeart/2005/8/layout/hProcess11"/>
    <dgm:cxn modelId="{0B3E9BD6-7F74-44BB-8E44-2BE9F22592AD}" type="presParOf" srcId="{7C5C2FFE-F0FC-41BE-977D-5A90D8ADB98B}" destId="{F392E3A1-9B89-44BA-921C-394AE51CE90A}" srcOrd="4" destOrd="0" presId="urn:microsoft.com/office/officeart/2005/8/layout/hProcess11"/>
    <dgm:cxn modelId="{482926DB-C667-4D3C-AF94-9A6E94F37988}" type="presParOf" srcId="{F392E3A1-9B89-44BA-921C-394AE51CE90A}" destId="{7ECADFD8-F875-4D42-BBFA-182240DF32D7}" srcOrd="0" destOrd="0" presId="urn:microsoft.com/office/officeart/2005/8/layout/hProcess11"/>
    <dgm:cxn modelId="{BDB0F63F-B381-4962-837C-4E66FD24CD83}" type="presParOf" srcId="{F392E3A1-9B89-44BA-921C-394AE51CE90A}" destId="{33223908-60BC-4EFF-AA05-2E888492167D}" srcOrd="1" destOrd="0" presId="urn:microsoft.com/office/officeart/2005/8/layout/hProcess11"/>
    <dgm:cxn modelId="{3240B8EB-963F-4A47-9FC1-3DB5FE531D7B}" type="presParOf" srcId="{F392E3A1-9B89-44BA-921C-394AE51CE90A}" destId="{E72860FA-3076-4537-8101-C2482CB861E3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798DB6-0783-44FB-BED6-9C5538D84EC8}">
      <dsp:nvSpPr>
        <dsp:cNvPr id="0" name=""/>
        <dsp:cNvSpPr/>
      </dsp:nvSpPr>
      <dsp:spPr>
        <a:xfrm>
          <a:off x="0" y="1320376"/>
          <a:ext cx="8396945" cy="1760502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5C6561-F085-45FC-B7E3-BB7392C8EDAA}">
      <dsp:nvSpPr>
        <dsp:cNvPr id="0" name=""/>
        <dsp:cNvSpPr/>
      </dsp:nvSpPr>
      <dsp:spPr>
        <a:xfrm>
          <a:off x="3782" y="0"/>
          <a:ext cx="1819201" cy="17605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2000" kern="1200" dirty="0"/>
            <a:t>4</a:t>
          </a:r>
          <a:r>
            <a:rPr kumimoji="1" lang="ja-JP" altLang="en-US" sz="2000" kern="1200" dirty="0"/>
            <a:t>月</a:t>
          </a:r>
          <a:br>
            <a:rPr kumimoji="1" lang="en-US" altLang="ja-JP" sz="2000" kern="1200" dirty="0"/>
          </a:br>
          <a:r>
            <a:rPr kumimoji="1" lang="ja-JP" altLang="en-US" sz="2000" kern="1200" dirty="0"/>
            <a:t>全体会議</a:t>
          </a:r>
          <a:br>
            <a:rPr kumimoji="1" lang="en-US" altLang="ja-JP" sz="2000" kern="1200" dirty="0"/>
          </a:br>
          <a:r>
            <a:rPr kumimoji="1" lang="ja-JP" altLang="en-US" sz="2000" kern="1200" dirty="0"/>
            <a:t>方針発表</a:t>
          </a:r>
        </a:p>
      </dsp:txBody>
      <dsp:txXfrm>
        <a:off x="3782" y="0"/>
        <a:ext cx="1819201" cy="1760502"/>
      </dsp:txXfrm>
    </dsp:sp>
    <dsp:sp modelId="{D19E9EAA-5B44-4831-8AF3-3E7D6B29786C}">
      <dsp:nvSpPr>
        <dsp:cNvPr id="0" name=""/>
        <dsp:cNvSpPr/>
      </dsp:nvSpPr>
      <dsp:spPr>
        <a:xfrm>
          <a:off x="693320" y="1980565"/>
          <a:ext cx="440125" cy="4401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95C87C-568D-4F9F-A49C-B9E436DA8DED}">
      <dsp:nvSpPr>
        <dsp:cNvPr id="0" name=""/>
        <dsp:cNvSpPr/>
      </dsp:nvSpPr>
      <dsp:spPr>
        <a:xfrm>
          <a:off x="1913943" y="2640753"/>
          <a:ext cx="1819201" cy="17605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2000" kern="1200" dirty="0"/>
            <a:t>5</a:t>
          </a:r>
          <a:r>
            <a:rPr kumimoji="1" lang="ja-JP" altLang="en-US" sz="2000" kern="1200" dirty="0"/>
            <a:t>月</a:t>
          </a:r>
          <a:br>
            <a:rPr kumimoji="1" lang="en-US" altLang="ja-JP" sz="2000" kern="1200" dirty="0"/>
          </a:br>
          <a:r>
            <a:rPr kumimoji="1" lang="ja-JP" altLang="en-US" sz="2000" kern="1200" dirty="0"/>
            <a:t>グループ会議チーム会議</a:t>
          </a:r>
        </a:p>
      </dsp:txBody>
      <dsp:txXfrm>
        <a:off x="1913943" y="2640753"/>
        <a:ext cx="1819201" cy="1760502"/>
      </dsp:txXfrm>
    </dsp:sp>
    <dsp:sp modelId="{AA2D6A5F-B739-47EB-8DFF-4E86E801F15C}">
      <dsp:nvSpPr>
        <dsp:cNvPr id="0" name=""/>
        <dsp:cNvSpPr/>
      </dsp:nvSpPr>
      <dsp:spPr>
        <a:xfrm>
          <a:off x="2603481" y="1980565"/>
          <a:ext cx="440125" cy="4401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C24794-5D11-4085-81C1-2FCE489E5DE1}">
      <dsp:nvSpPr>
        <dsp:cNvPr id="0" name=""/>
        <dsp:cNvSpPr/>
      </dsp:nvSpPr>
      <dsp:spPr>
        <a:xfrm>
          <a:off x="3824105" y="0"/>
          <a:ext cx="1819201" cy="17605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2000" kern="1200" dirty="0"/>
            <a:t>6</a:t>
          </a:r>
          <a:r>
            <a:rPr kumimoji="1" lang="ja-JP" altLang="en-US" sz="2000" kern="1200" dirty="0"/>
            <a:t>月</a:t>
          </a:r>
          <a:br>
            <a:rPr kumimoji="1" lang="en-US" altLang="ja-JP" sz="2000" kern="1200" dirty="0"/>
          </a:br>
          <a:r>
            <a:rPr kumimoji="1" lang="ja-JP" altLang="en-US" sz="2000" kern="1200" dirty="0"/>
            <a:t>プロジェクト役員決裁</a:t>
          </a:r>
        </a:p>
      </dsp:txBody>
      <dsp:txXfrm>
        <a:off x="3824105" y="0"/>
        <a:ext cx="1819201" cy="1760502"/>
      </dsp:txXfrm>
    </dsp:sp>
    <dsp:sp modelId="{65E0F315-7DC6-4ADA-BC39-3B304D4DE3D5}">
      <dsp:nvSpPr>
        <dsp:cNvPr id="0" name=""/>
        <dsp:cNvSpPr/>
      </dsp:nvSpPr>
      <dsp:spPr>
        <a:xfrm>
          <a:off x="4513643" y="1980565"/>
          <a:ext cx="440125" cy="4401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58CD11-6844-4E75-B486-DB90EF906B74}">
      <dsp:nvSpPr>
        <dsp:cNvPr id="0" name=""/>
        <dsp:cNvSpPr/>
      </dsp:nvSpPr>
      <dsp:spPr>
        <a:xfrm>
          <a:off x="5734266" y="2640753"/>
          <a:ext cx="1819201" cy="17605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2000" kern="1200" dirty="0"/>
            <a:t>7</a:t>
          </a:r>
          <a:r>
            <a:rPr kumimoji="1" lang="ja-JP" altLang="en-US" sz="2000" kern="1200" dirty="0"/>
            <a:t>月</a:t>
          </a:r>
          <a:br>
            <a:rPr kumimoji="1" lang="en-US" altLang="ja-JP" sz="2000" kern="1200" dirty="0"/>
          </a:br>
          <a:r>
            <a:rPr kumimoji="1" lang="ja-JP" altLang="en-US" sz="2000" kern="1200" dirty="0"/>
            <a:t>プロジェクトチーム発足</a:t>
          </a:r>
        </a:p>
      </dsp:txBody>
      <dsp:txXfrm>
        <a:off x="5734266" y="2640753"/>
        <a:ext cx="1819201" cy="1760502"/>
      </dsp:txXfrm>
    </dsp:sp>
    <dsp:sp modelId="{A14D3586-B5C4-49AB-ABD2-C3CE7100B000}">
      <dsp:nvSpPr>
        <dsp:cNvPr id="0" name=""/>
        <dsp:cNvSpPr/>
      </dsp:nvSpPr>
      <dsp:spPr>
        <a:xfrm>
          <a:off x="6423804" y="1980565"/>
          <a:ext cx="440125" cy="4401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15697A-6245-4EA8-BAA4-0ECFA19C4526}">
      <dsp:nvSpPr>
        <dsp:cNvPr id="0" name=""/>
        <dsp:cNvSpPr/>
      </dsp:nvSpPr>
      <dsp:spPr>
        <a:xfrm>
          <a:off x="0" y="1320376"/>
          <a:ext cx="6601882" cy="1760502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5ED58A-4CF6-432B-803B-AE27783AABA8}">
      <dsp:nvSpPr>
        <dsp:cNvPr id="0" name=""/>
        <dsp:cNvSpPr/>
      </dsp:nvSpPr>
      <dsp:spPr>
        <a:xfrm>
          <a:off x="2901" y="0"/>
          <a:ext cx="1914803" cy="17605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84912" rIns="184912" bIns="184912" numCol="1" spcCol="1270" anchor="b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600" kern="1200"/>
        </a:p>
      </dsp:txBody>
      <dsp:txXfrm>
        <a:off x="2901" y="0"/>
        <a:ext cx="1914803" cy="1760502"/>
      </dsp:txXfrm>
    </dsp:sp>
    <dsp:sp modelId="{3AB37C23-A65A-480D-A5D4-41D6D65BD2F4}">
      <dsp:nvSpPr>
        <dsp:cNvPr id="0" name=""/>
        <dsp:cNvSpPr/>
      </dsp:nvSpPr>
      <dsp:spPr>
        <a:xfrm>
          <a:off x="740240" y="1980565"/>
          <a:ext cx="440125" cy="4401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BE73AD-05FE-43BC-828E-E354C38E0B8C}">
      <dsp:nvSpPr>
        <dsp:cNvPr id="0" name=""/>
        <dsp:cNvSpPr/>
      </dsp:nvSpPr>
      <dsp:spPr>
        <a:xfrm>
          <a:off x="2013445" y="2640753"/>
          <a:ext cx="1914803" cy="17605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84912" rIns="184912" bIns="184912" numCol="1" spcCol="1270" anchor="t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600" kern="1200"/>
        </a:p>
      </dsp:txBody>
      <dsp:txXfrm>
        <a:off x="2013445" y="2640753"/>
        <a:ext cx="1914803" cy="1760502"/>
      </dsp:txXfrm>
    </dsp:sp>
    <dsp:sp modelId="{567C6994-2719-440E-9C58-DEEAF1B2079B}">
      <dsp:nvSpPr>
        <dsp:cNvPr id="0" name=""/>
        <dsp:cNvSpPr/>
      </dsp:nvSpPr>
      <dsp:spPr>
        <a:xfrm>
          <a:off x="2750784" y="1980565"/>
          <a:ext cx="440125" cy="4401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CADFD8-F875-4D42-BBFA-182240DF32D7}">
      <dsp:nvSpPr>
        <dsp:cNvPr id="0" name=""/>
        <dsp:cNvSpPr/>
      </dsp:nvSpPr>
      <dsp:spPr>
        <a:xfrm>
          <a:off x="4023989" y="0"/>
          <a:ext cx="1914803" cy="17605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84912" rIns="184912" bIns="184912" numCol="1" spcCol="1270" anchor="b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600" kern="1200" dirty="0"/>
        </a:p>
      </dsp:txBody>
      <dsp:txXfrm>
        <a:off x="4023989" y="0"/>
        <a:ext cx="1914803" cy="1760502"/>
      </dsp:txXfrm>
    </dsp:sp>
    <dsp:sp modelId="{33223908-60BC-4EFF-AA05-2E888492167D}">
      <dsp:nvSpPr>
        <dsp:cNvPr id="0" name=""/>
        <dsp:cNvSpPr/>
      </dsp:nvSpPr>
      <dsp:spPr>
        <a:xfrm>
          <a:off x="4761328" y="1980565"/>
          <a:ext cx="440125" cy="4401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61A3E-AC6E-4B60-95A4-C1B3371851F9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90A3E0-14E8-4BE6-85AB-5C5385A62A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C34F6E-DEEE-400C-92A1-19923C75B907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23A1E1-D89E-4D9F-ACC7-724568FAD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7968" y="1122363"/>
            <a:ext cx="7427805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7968" y="3602038"/>
            <a:ext cx="7427805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19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フッター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quarter" idx="13"/>
          </p:nvPr>
        </p:nvSpPr>
        <p:spPr>
          <a:xfrm>
            <a:off x="680882" y="551543"/>
            <a:ext cx="8541976" cy="5558971"/>
          </a:xfrm>
        </p:spPr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724" y="1709738"/>
            <a:ext cx="8541976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724" y="4589463"/>
            <a:ext cx="854197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0882" y="1825625"/>
            <a:ext cx="420909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3769" y="1825625"/>
            <a:ext cx="420909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172" y="365125"/>
            <a:ext cx="8541976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172" y="1681163"/>
            <a:ext cx="418974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172" y="2505075"/>
            <a:ext cx="4189746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3769" y="1681163"/>
            <a:ext cx="421038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3769" y="2505075"/>
            <a:ext cx="421038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172" y="457200"/>
            <a:ext cx="3194214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0380" y="987425"/>
            <a:ext cx="5013769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172" y="2057400"/>
            <a:ext cx="3194214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orient="vert"/>
          </p:nvPr>
        </p:nvSpPr>
        <p:spPr>
          <a:xfrm>
            <a:off x="7980572" y="365125"/>
            <a:ext cx="124228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ja-JP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0882" y="365125"/>
            <a:ext cx="7213320" cy="5811838"/>
          </a:xfrm>
        </p:spPr>
        <p:txBody>
          <a:bodyPr vert="eaVert"/>
          <a:lstStyle>
            <a:lvl1pPr marL="228600" indent="-228600">
              <a:defRPr kumimoji="1" lang="ja-JP" altLang="en-US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>
              <a:defRPr kumimoji="1" lang="ja-JP" alt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>
              <a:defRPr kumimoji="1" lang="ja-JP" alt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>
              <a:defRPr kumimoji="1" lang="ja-JP" alt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>
              <a:defRPr kumimoji="1" lang="ja-JP" alt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/>
              <a:t>マスター テキストの書式設定</a:t>
            </a:r>
          </a:p>
          <a:p>
            <a:pPr marL="685800" lvl="1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/>
              <a:t>第 2 レベル</a:t>
            </a:r>
          </a:p>
          <a:p>
            <a:pPr marL="1143000" lvl="2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marL="1600200" lvl="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marL="2057400" lvl="4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altLang="ja-JP" smtClean="0"/>
              <a:t>12/4/2024</a:t>
            </a:fld>
            <a:endParaRPr 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altLang="ja-JP" smtClean="0"/>
              <a:t>‹#›</a:t>
            </a:fld>
            <a:endParaRPr 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0882" y="365125"/>
            <a:ext cx="854197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0882" y="1825625"/>
            <a:ext cx="854197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0882" y="6356350"/>
            <a:ext cx="22283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5B98E-B881-44C6-965E-C4CBF4BD5DE0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0614" y="6356350"/>
            <a:ext cx="33425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4517" y="6356350"/>
            <a:ext cx="22283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1B85B-3F11-4807-BF0A-089ABAB91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96A3AA-1F18-3F63-FDB1-BC0141B517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 27">
            <a:extLst>
              <a:ext uri="{FF2B5EF4-FFF2-40B4-BE49-F238E27FC236}">
                <a16:creationId xmlns:a16="http://schemas.microsoft.com/office/drawing/2014/main" id="{54FB86F0-2F00-2C0A-9E0A-6C7ECE13CD1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0" y="0"/>
            <a:ext cx="990727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28" name="四角形 27">
            <a:extLst>
              <a:ext uri="{FF2B5EF4-FFF2-40B4-BE49-F238E27FC236}">
                <a16:creationId xmlns:a16="http://schemas.microsoft.com/office/drawing/2014/main" id="{54546B02-7472-5A4F-4F57-54E28C6A2E18}"/>
              </a:ext>
            </a:extLst>
          </p:cNvPr>
          <p:cNvSpPr/>
          <p:nvPr/>
        </p:nvSpPr>
        <p:spPr>
          <a:xfrm>
            <a:off x="0" y="0"/>
            <a:ext cx="9903600" cy="108000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1" name="テキストボックス 30">
            <a:extLst>
              <a:ext uri="{FF2B5EF4-FFF2-40B4-BE49-F238E27FC236}">
                <a16:creationId xmlns:a16="http://schemas.microsoft.com/office/drawing/2014/main" id="{86F385F7-F3FF-A615-F6BC-77051D403296}"/>
              </a:ext>
            </a:extLst>
          </p:cNvPr>
          <p:cNvSpPr txBox="1"/>
          <p:nvPr/>
        </p:nvSpPr>
        <p:spPr>
          <a:xfrm>
            <a:off x="3782181" y="332740"/>
            <a:ext cx="233910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500" spc="300" dirty="0">
                <a:solidFill>
                  <a:schemeClr val="bg1"/>
                </a:solidFill>
                <a:uFillTx/>
                <a:latin typeface="Noto Sans CJK JP Black" panose="020B0A00000000000000" charset="-122"/>
                <a:ea typeface="Noto Sans CJK JP Black" panose="020B0A00000000000000" charset="-122"/>
                <a:cs typeface="Noto Sans CJK JP Black" panose="020B0A00000000000000" charset="-122"/>
                <a:sym typeface="+mn-ea"/>
              </a:rPr>
              <a:t>タイムライン</a:t>
            </a:r>
          </a:p>
        </p:txBody>
      </p:sp>
      <p:graphicFrame>
        <p:nvGraphicFramePr>
          <p:cNvPr id="2" name="図表 1">
            <a:extLst>
              <a:ext uri="{FF2B5EF4-FFF2-40B4-BE49-F238E27FC236}">
                <a16:creationId xmlns:a16="http://schemas.microsoft.com/office/drawing/2014/main" id="{C7BF22ED-8C2B-F770-F1BB-06DECF2610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96280503"/>
              </p:ext>
            </p:extLst>
          </p:nvPr>
        </p:nvGraphicFramePr>
        <p:xfrm>
          <a:off x="706697" y="1412740"/>
          <a:ext cx="8396945" cy="4401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2562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B3D518-FFC5-2951-D093-E8C9F76804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 27">
            <a:extLst>
              <a:ext uri="{FF2B5EF4-FFF2-40B4-BE49-F238E27FC236}">
                <a16:creationId xmlns:a16="http://schemas.microsoft.com/office/drawing/2014/main" id="{947DC66C-9D6A-E4C7-B10A-71319020CFC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0" y="0"/>
            <a:ext cx="990727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28" name="四角形 27">
            <a:extLst>
              <a:ext uri="{FF2B5EF4-FFF2-40B4-BE49-F238E27FC236}">
                <a16:creationId xmlns:a16="http://schemas.microsoft.com/office/drawing/2014/main" id="{272F107B-9F7E-E0D1-52BB-733A95FB5A3D}"/>
              </a:ext>
            </a:extLst>
          </p:cNvPr>
          <p:cNvSpPr/>
          <p:nvPr/>
        </p:nvSpPr>
        <p:spPr>
          <a:xfrm>
            <a:off x="0" y="0"/>
            <a:ext cx="9903600" cy="108000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1" name="テキストボックス 30">
            <a:extLst>
              <a:ext uri="{FF2B5EF4-FFF2-40B4-BE49-F238E27FC236}">
                <a16:creationId xmlns:a16="http://schemas.microsoft.com/office/drawing/2014/main" id="{E0CA0923-A717-9CF7-EBB4-E792876471E2}"/>
              </a:ext>
            </a:extLst>
          </p:cNvPr>
          <p:cNvSpPr txBox="1"/>
          <p:nvPr/>
        </p:nvSpPr>
        <p:spPr>
          <a:xfrm>
            <a:off x="3782181" y="332740"/>
            <a:ext cx="233910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500" spc="300" dirty="0">
                <a:solidFill>
                  <a:schemeClr val="bg1"/>
                </a:solidFill>
                <a:uFillTx/>
                <a:latin typeface="Noto Sans CJK JP Black" panose="020B0A00000000000000" charset="-122"/>
                <a:ea typeface="Noto Sans CJK JP Black" panose="020B0A00000000000000" charset="-122"/>
                <a:cs typeface="Noto Sans CJK JP Black" panose="020B0A00000000000000" charset="-122"/>
                <a:sym typeface="+mn-ea"/>
              </a:rPr>
              <a:t>タイムライン</a:t>
            </a:r>
          </a:p>
        </p:txBody>
      </p:sp>
      <p:graphicFrame>
        <p:nvGraphicFramePr>
          <p:cNvPr id="3" name="図表 2">
            <a:extLst>
              <a:ext uri="{FF2B5EF4-FFF2-40B4-BE49-F238E27FC236}">
                <a16:creationId xmlns:a16="http://schemas.microsoft.com/office/drawing/2014/main" id="{13988CD8-A128-84EF-043E-18177FAF97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28497045"/>
              </p:ext>
            </p:extLst>
          </p:nvPr>
        </p:nvGraphicFramePr>
        <p:xfrm>
          <a:off x="1650471" y="1228372"/>
          <a:ext cx="6601883" cy="4401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6571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A6F241-5929-03DB-5177-57042724C4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 27">
            <a:extLst>
              <a:ext uri="{FF2B5EF4-FFF2-40B4-BE49-F238E27FC236}">
                <a16:creationId xmlns:a16="http://schemas.microsoft.com/office/drawing/2014/main" id="{1476C5FD-5D18-8102-6C57-65650112571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0" y="0"/>
            <a:ext cx="990727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28" name="四角形 27">
            <a:extLst>
              <a:ext uri="{FF2B5EF4-FFF2-40B4-BE49-F238E27FC236}">
                <a16:creationId xmlns:a16="http://schemas.microsoft.com/office/drawing/2014/main" id="{89986916-74AF-85DA-A813-A481AC5DEB27}"/>
              </a:ext>
            </a:extLst>
          </p:cNvPr>
          <p:cNvSpPr/>
          <p:nvPr/>
        </p:nvSpPr>
        <p:spPr>
          <a:xfrm>
            <a:off x="0" y="0"/>
            <a:ext cx="9903600" cy="108000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1" name="テキストボックス 30">
            <a:extLst>
              <a:ext uri="{FF2B5EF4-FFF2-40B4-BE49-F238E27FC236}">
                <a16:creationId xmlns:a16="http://schemas.microsoft.com/office/drawing/2014/main" id="{3F7DFD34-C4D1-30AB-5138-7AB437FF24EB}"/>
              </a:ext>
            </a:extLst>
          </p:cNvPr>
          <p:cNvSpPr txBox="1"/>
          <p:nvPr/>
        </p:nvSpPr>
        <p:spPr>
          <a:xfrm>
            <a:off x="3782181" y="332740"/>
            <a:ext cx="233910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500" spc="300" dirty="0">
                <a:solidFill>
                  <a:schemeClr val="bg1"/>
                </a:solidFill>
                <a:uFillTx/>
                <a:latin typeface="Noto Sans CJK JP Black" panose="020B0A00000000000000" charset="-122"/>
                <a:ea typeface="Noto Sans CJK JP Black" panose="020B0A00000000000000" charset="-122"/>
                <a:cs typeface="Noto Sans CJK JP Black" panose="020B0A00000000000000" charset="-122"/>
                <a:sym typeface="+mn-ea"/>
              </a:rPr>
              <a:t>タイムライン</a:t>
            </a:r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4A36BE6E-DD3D-72A0-BFCE-4B4817015499}"/>
              </a:ext>
            </a:extLst>
          </p:cNvPr>
          <p:cNvCxnSpPr>
            <a:cxnSpLocks/>
          </p:cNvCxnSpPr>
          <p:nvPr/>
        </p:nvCxnSpPr>
        <p:spPr>
          <a:xfrm>
            <a:off x="1505880" y="2162990"/>
            <a:ext cx="8396945" cy="0"/>
          </a:xfrm>
          <a:prstGeom prst="line">
            <a:avLst/>
          </a:prstGeom>
          <a:ln w="50800">
            <a:solidFill>
              <a:srgbClr val="BABA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楕円 20">
            <a:extLst>
              <a:ext uri="{FF2B5EF4-FFF2-40B4-BE49-F238E27FC236}">
                <a16:creationId xmlns:a16="http://schemas.microsoft.com/office/drawing/2014/main" id="{44A67FCE-6099-C8CA-3071-B8E7E54938BF}"/>
              </a:ext>
            </a:extLst>
          </p:cNvPr>
          <p:cNvSpPr>
            <a:spLocks noChangeAspect="1"/>
          </p:cNvSpPr>
          <p:nvPr/>
        </p:nvSpPr>
        <p:spPr>
          <a:xfrm>
            <a:off x="1325880" y="1982990"/>
            <a:ext cx="360000" cy="360000"/>
          </a:xfrm>
          <a:prstGeom prst="ellipse">
            <a:avLst/>
          </a:prstGeom>
          <a:solidFill>
            <a:srgbClr val="0000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33E2EEBD-2B52-94C6-9A1D-259DDE849B89}"/>
              </a:ext>
            </a:extLst>
          </p:cNvPr>
          <p:cNvSpPr>
            <a:spLocks noChangeAspect="1"/>
          </p:cNvSpPr>
          <p:nvPr/>
        </p:nvSpPr>
        <p:spPr>
          <a:xfrm>
            <a:off x="8036945" y="1982990"/>
            <a:ext cx="360000" cy="360000"/>
          </a:xfrm>
          <a:prstGeom prst="ellipse">
            <a:avLst/>
          </a:prstGeom>
          <a:solidFill>
            <a:srgbClr val="0000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5CAA2FD1-27EC-E9A1-CDB3-E5542ECB24EE}"/>
              </a:ext>
            </a:extLst>
          </p:cNvPr>
          <p:cNvSpPr>
            <a:spLocks noChangeAspect="1"/>
          </p:cNvSpPr>
          <p:nvPr/>
        </p:nvSpPr>
        <p:spPr>
          <a:xfrm>
            <a:off x="5799924" y="1982990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4639A103-C727-79D2-9964-5E58AA27A887}"/>
              </a:ext>
            </a:extLst>
          </p:cNvPr>
          <p:cNvSpPr>
            <a:spLocks noChangeAspect="1"/>
          </p:cNvSpPr>
          <p:nvPr/>
        </p:nvSpPr>
        <p:spPr>
          <a:xfrm>
            <a:off x="3562902" y="1982990"/>
            <a:ext cx="360000" cy="360000"/>
          </a:xfrm>
          <a:prstGeom prst="ellipse">
            <a:avLst/>
          </a:prstGeom>
          <a:solidFill>
            <a:srgbClr val="0000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0CFB5F5D-63B0-5E96-4191-19522EBFA2D0}"/>
              </a:ext>
            </a:extLst>
          </p:cNvPr>
          <p:cNvCxnSpPr>
            <a:cxnSpLocks/>
          </p:cNvCxnSpPr>
          <p:nvPr/>
        </p:nvCxnSpPr>
        <p:spPr>
          <a:xfrm>
            <a:off x="0" y="4681173"/>
            <a:ext cx="8396945" cy="0"/>
          </a:xfrm>
          <a:prstGeom prst="line">
            <a:avLst/>
          </a:prstGeom>
          <a:ln w="50800">
            <a:solidFill>
              <a:srgbClr val="BABA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楕円 31">
            <a:extLst>
              <a:ext uri="{FF2B5EF4-FFF2-40B4-BE49-F238E27FC236}">
                <a16:creationId xmlns:a16="http://schemas.microsoft.com/office/drawing/2014/main" id="{905D9A7E-F3C2-D154-C349-235F9E62A9BA}"/>
              </a:ext>
            </a:extLst>
          </p:cNvPr>
          <p:cNvSpPr>
            <a:spLocks noChangeAspect="1"/>
          </p:cNvSpPr>
          <p:nvPr/>
        </p:nvSpPr>
        <p:spPr>
          <a:xfrm>
            <a:off x="1325880" y="4501173"/>
            <a:ext cx="360000" cy="360000"/>
          </a:xfrm>
          <a:prstGeom prst="ellipse">
            <a:avLst/>
          </a:prstGeom>
          <a:solidFill>
            <a:srgbClr val="0000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0B687AD5-859D-CE43-715B-27C5A34F162F}"/>
              </a:ext>
            </a:extLst>
          </p:cNvPr>
          <p:cNvSpPr>
            <a:spLocks noChangeAspect="1"/>
          </p:cNvSpPr>
          <p:nvPr/>
        </p:nvSpPr>
        <p:spPr>
          <a:xfrm>
            <a:off x="8036945" y="4501173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EB3AFA75-4B60-3145-39C6-A1AFB0EC2495}"/>
              </a:ext>
            </a:extLst>
          </p:cNvPr>
          <p:cNvSpPr>
            <a:spLocks noChangeAspect="1"/>
          </p:cNvSpPr>
          <p:nvPr/>
        </p:nvSpPr>
        <p:spPr>
          <a:xfrm>
            <a:off x="5799924" y="4501173"/>
            <a:ext cx="360000" cy="360000"/>
          </a:xfrm>
          <a:prstGeom prst="ellipse">
            <a:avLst/>
          </a:prstGeom>
          <a:solidFill>
            <a:srgbClr val="0000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D9FD19AE-6C49-8C47-BFBD-D389AA572402}"/>
              </a:ext>
            </a:extLst>
          </p:cNvPr>
          <p:cNvSpPr>
            <a:spLocks noChangeAspect="1"/>
          </p:cNvSpPr>
          <p:nvPr/>
        </p:nvSpPr>
        <p:spPr>
          <a:xfrm>
            <a:off x="3562902" y="4501173"/>
            <a:ext cx="360000" cy="360000"/>
          </a:xfrm>
          <a:prstGeom prst="ellipse">
            <a:avLst/>
          </a:prstGeom>
          <a:solidFill>
            <a:srgbClr val="0000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ボックス 4">
            <a:extLst>
              <a:ext uri="{FF2B5EF4-FFF2-40B4-BE49-F238E27FC236}">
                <a16:creationId xmlns:a16="http://schemas.microsoft.com/office/drawing/2014/main" id="{4B1CB9F8-8E4D-9258-B9CC-DF8333BF4D29}"/>
              </a:ext>
            </a:extLst>
          </p:cNvPr>
          <p:cNvSpPr txBox="1"/>
          <p:nvPr/>
        </p:nvSpPr>
        <p:spPr>
          <a:xfrm>
            <a:off x="1259658" y="1585213"/>
            <a:ext cx="492443" cy="30777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spc="1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</a:rPr>
              <a:t>4</a:t>
            </a:r>
            <a:r>
              <a:rPr lang="ja-JP" altLang="en-US" sz="1400" spc="1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</a:rPr>
              <a:t>月</a:t>
            </a:r>
          </a:p>
        </p:txBody>
      </p:sp>
      <p:sp>
        <p:nvSpPr>
          <p:cNvPr id="37" name="テキストボックス 4">
            <a:extLst>
              <a:ext uri="{FF2B5EF4-FFF2-40B4-BE49-F238E27FC236}">
                <a16:creationId xmlns:a16="http://schemas.microsoft.com/office/drawing/2014/main" id="{434F4974-A6BC-39E8-5A13-FBD4919CE519}"/>
              </a:ext>
            </a:extLst>
          </p:cNvPr>
          <p:cNvSpPr txBox="1"/>
          <p:nvPr/>
        </p:nvSpPr>
        <p:spPr>
          <a:xfrm>
            <a:off x="3496680" y="1585213"/>
            <a:ext cx="492443" cy="30777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spc="1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</a:rPr>
              <a:t>5</a:t>
            </a:r>
            <a:r>
              <a:rPr lang="ja-JP" altLang="en-US" sz="1400" spc="1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</a:rPr>
              <a:t>月</a:t>
            </a:r>
          </a:p>
        </p:txBody>
      </p:sp>
      <p:sp>
        <p:nvSpPr>
          <p:cNvPr id="38" name="テキストボックス 4">
            <a:extLst>
              <a:ext uri="{FF2B5EF4-FFF2-40B4-BE49-F238E27FC236}">
                <a16:creationId xmlns:a16="http://schemas.microsoft.com/office/drawing/2014/main" id="{538B90D4-F98F-E876-285D-DBF229685C54}"/>
              </a:ext>
            </a:extLst>
          </p:cNvPr>
          <p:cNvSpPr txBox="1"/>
          <p:nvPr/>
        </p:nvSpPr>
        <p:spPr>
          <a:xfrm>
            <a:off x="5733702" y="1585213"/>
            <a:ext cx="492443" cy="30777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spc="1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</a:rPr>
              <a:t>6</a:t>
            </a:r>
            <a:r>
              <a:rPr lang="ja-JP" altLang="en-US" sz="1400" spc="1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</a:rPr>
              <a:t>月</a:t>
            </a:r>
          </a:p>
        </p:txBody>
      </p:sp>
      <p:sp>
        <p:nvSpPr>
          <p:cNvPr id="39" name="テキストボックス 4">
            <a:extLst>
              <a:ext uri="{FF2B5EF4-FFF2-40B4-BE49-F238E27FC236}">
                <a16:creationId xmlns:a16="http://schemas.microsoft.com/office/drawing/2014/main" id="{9D6EFFD0-E837-0506-DC0F-7A79BF05386F}"/>
              </a:ext>
            </a:extLst>
          </p:cNvPr>
          <p:cNvSpPr txBox="1"/>
          <p:nvPr/>
        </p:nvSpPr>
        <p:spPr>
          <a:xfrm>
            <a:off x="7970724" y="1585213"/>
            <a:ext cx="492443" cy="30777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spc="1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</a:rPr>
              <a:t>7</a:t>
            </a:r>
            <a:r>
              <a:rPr lang="ja-JP" altLang="en-US" sz="1400" spc="1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</a:rPr>
              <a:t>月</a:t>
            </a:r>
          </a:p>
        </p:txBody>
      </p:sp>
      <p:sp>
        <p:nvSpPr>
          <p:cNvPr id="40" name="テキストボックス 4">
            <a:extLst>
              <a:ext uri="{FF2B5EF4-FFF2-40B4-BE49-F238E27FC236}">
                <a16:creationId xmlns:a16="http://schemas.microsoft.com/office/drawing/2014/main" id="{2CAC135C-0FE1-D022-E25B-367317564406}"/>
              </a:ext>
            </a:extLst>
          </p:cNvPr>
          <p:cNvSpPr txBox="1"/>
          <p:nvPr/>
        </p:nvSpPr>
        <p:spPr>
          <a:xfrm>
            <a:off x="1259658" y="4098782"/>
            <a:ext cx="492443" cy="30777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spc="1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</a:rPr>
              <a:t>8</a:t>
            </a:r>
            <a:r>
              <a:rPr lang="ja-JP" altLang="en-US" sz="1400" spc="1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</a:rPr>
              <a:t>月</a:t>
            </a:r>
          </a:p>
        </p:txBody>
      </p:sp>
      <p:sp>
        <p:nvSpPr>
          <p:cNvPr id="41" name="テキストボックス 4">
            <a:extLst>
              <a:ext uri="{FF2B5EF4-FFF2-40B4-BE49-F238E27FC236}">
                <a16:creationId xmlns:a16="http://schemas.microsoft.com/office/drawing/2014/main" id="{F434CEA3-206E-8A36-96B2-755CD6CDDEEA}"/>
              </a:ext>
            </a:extLst>
          </p:cNvPr>
          <p:cNvSpPr txBox="1"/>
          <p:nvPr/>
        </p:nvSpPr>
        <p:spPr>
          <a:xfrm>
            <a:off x="3496680" y="4098782"/>
            <a:ext cx="492443" cy="30777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spc="1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</a:rPr>
              <a:t>9</a:t>
            </a:r>
            <a:r>
              <a:rPr lang="ja-JP" altLang="en-US" sz="1400" spc="1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</a:rPr>
              <a:t>月</a:t>
            </a:r>
          </a:p>
        </p:txBody>
      </p:sp>
      <p:sp>
        <p:nvSpPr>
          <p:cNvPr id="42" name="テキストボックス 4">
            <a:extLst>
              <a:ext uri="{FF2B5EF4-FFF2-40B4-BE49-F238E27FC236}">
                <a16:creationId xmlns:a16="http://schemas.microsoft.com/office/drawing/2014/main" id="{C8DE2838-F6F9-52B6-CD3E-8BC6596D3551}"/>
              </a:ext>
            </a:extLst>
          </p:cNvPr>
          <p:cNvSpPr txBox="1"/>
          <p:nvPr/>
        </p:nvSpPr>
        <p:spPr>
          <a:xfrm>
            <a:off x="5675994" y="4098782"/>
            <a:ext cx="607859" cy="30777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spc="1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</a:rPr>
              <a:t>10</a:t>
            </a:r>
            <a:r>
              <a:rPr lang="ja-JP" altLang="en-US" sz="1400" spc="1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</a:rPr>
              <a:t>月</a:t>
            </a:r>
          </a:p>
        </p:txBody>
      </p:sp>
      <p:sp>
        <p:nvSpPr>
          <p:cNvPr id="43" name="テキストボックス 4">
            <a:extLst>
              <a:ext uri="{FF2B5EF4-FFF2-40B4-BE49-F238E27FC236}">
                <a16:creationId xmlns:a16="http://schemas.microsoft.com/office/drawing/2014/main" id="{BB3369D8-0FA4-A5B4-BB06-3C3CD7D244BF}"/>
              </a:ext>
            </a:extLst>
          </p:cNvPr>
          <p:cNvSpPr txBox="1"/>
          <p:nvPr/>
        </p:nvSpPr>
        <p:spPr>
          <a:xfrm>
            <a:off x="7913016" y="4098782"/>
            <a:ext cx="607859" cy="30777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spc="1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</a:rPr>
              <a:t>11</a:t>
            </a:r>
            <a:r>
              <a:rPr lang="ja-JP" altLang="en-US" sz="1400" spc="1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</a:rPr>
              <a:t>月</a:t>
            </a:r>
          </a:p>
        </p:txBody>
      </p:sp>
      <p:sp>
        <p:nvSpPr>
          <p:cNvPr id="44" name="テキストボックス 4">
            <a:extLst>
              <a:ext uri="{FF2B5EF4-FFF2-40B4-BE49-F238E27FC236}">
                <a16:creationId xmlns:a16="http://schemas.microsoft.com/office/drawing/2014/main" id="{957D2299-1271-0C74-B027-C64992249641}"/>
              </a:ext>
            </a:extLst>
          </p:cNvPr>
          <p:cNvSpPr txBox="1"/>
          <p:nvPr/>
        </p:nvSpPr>
        <p:spPr>
          <a:xfrm>
            <a:off x="1028826" y="2432990"/>
            <a:ext cx="954107" cy="54989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ja-JP" altLang="en-US" sz="1400" spc="100" dirty="0">
                <a:solidFill>
                  <a:srgbClr val="000080"/>
                </a:solidFill>
                <a:uFillTx/>
                <a:latin typeface="+mn-ea"/>
              </a:rPr>
              <a:t>全体会議</a:t>
            </a:r>
            <a:endParaRPr lang="en-US" altLang="ja-JP" sz="1400" spc="100" dirty="0">
              <a:solidFill>
                <a:srgbClr val="000080"/>
              </a:solidFill>
              <a:uFillTx/>
              <a:latin typeface="+mn-ea"/>
            </a:endParaRPr>
          </a:p>
          <a:p>
            <a:pPr algn="ctr">
              <a:lnSpc>
                <a:spcPct val="110000"/>
              </a:lnSpc>
            </a:pPr>
            <a:r>
              <a:rPr lang="ja-JP" altLang="en-US" sz="1400" spc="100" dirty="0">
                <a:solidFill>
                  <a:srgbClr val="000080"/>
                </a:solidFill>
                <a:uFillTx/>
                <a:latin typeface="+mn-ea"/>
              </a:rPr>
              <a:t>方針発表</a:t>
            </a:r>
            <a:endParaRPr lang="en-US" altLang="ja-JP" sz="1400" spc="100" dirty="0">
              <a:solidFill>
                <a:srgbClr val="000080"/>
              </a:solidFill>
              <a:uFillTx/>
              <a:latin typeface="+mn-ea"/>
            </a:endParaRPr>
          </a:p>
        </p:txBody>
      </p:sp>
      <p:sp>
        <p:nvSpPr>
          <p:cNvPr id="45" name="テキストボックス 4">
            <a:extLst>
              <a:ext uri="{FF2B5EF4-FFF2-40B4-BE49-F238E27FC236}">
                <a16:creationId xmlns:a16="http://schemas.microsoft.com/office/drawing/2014/main" id="{E9FB2AB0-6393-40EE-6B4C-672F5D0AD50F}"/>
              </a:ext>
            </a:extLst>
          </p:cNvPr>
          <p:cNvSpPr txBox="1"/>
          <p:nvPr/>
        </p:nvSpPr>
        <p:spPr>
          <a:xfrm>
            <a:off x="3073488" y="2432990"/>
            <a:ext cx="1338828" cy="54989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ja-JP" altLang="en-US" sz="1400" spc="100" dirty="0">
                <a:solidFill>
                  <a:srgbClr val="000080"/>
                </a:solidFill>
                <a:uFillTx/>
                <a:latin typeface="+mn-ea"/>
              </a:rPr>
              <a:t>グループ会議</a:t>
            </a:r>
            <a:endParaRPr lang="en-US" altLang="ja-JP" sz="1400" spc="100" dirty="0">
              <a:solidFill>
                <a:srgbClr val="000080"/>
              </a:solidFill>
              <a:uFillTx/>
              <a:latin typeface="+mn-ea"/>
            </a:endParaRPr>
          </a:p>
          <a:p>
            <a:pPr algn="ctr">
              <a:lnSpc>
                <a:spcPct val="110000"/>
              </a:lnSpc>
            </a:pPr>
            <a:r>
              <a:rPr lang="ja-JP" altLang="en-US" sz="1400" spc="100" dirty="0">
                <a:solidFill>
                  <a:srgbClr val="000080"/>
                </a:solidFill>
                <a:latin typeface="+mn-ea"/>
              </a:rPr>
              <a:t>チーム会議</a:t>
            </a:r>
            <a:endParaRPr lang="ja-JP" altLang="en-US" sz="1400" spc="100" dirty="0">
              <a:solidFill>
                <a:srgbClr val="000080"/>
              </a:solidFill>
              <a:uFillTx/>
              <a:latin typeface="+mn-ea"/>
            </a:endParaRPr>
          </a:p>
        </p:txBody>
      </p:sp>
      <p:sp>
        <p:nvSpPr>
          <p:cNvPr id="46" name="テキストボックス 4">
            <a:extLst>
              <a:ext uri="{FF2B5EF4-FFF2-40B4-BE49-F238E27FC236}">
                <a16:creationId xmlns:a16="http://schemas.microsoft.com/office/drawing/2014/main" id="{6A3A09F0-7389-14F7-D12E-6F78B3188F4B}"/>
              </a:ext>
            </a:extLst>
          </p:cNvPr>
          <p:cNvSpPr txBox="1"/>
          <p:nvPr/>
        </p:nvSpPr>
        <p:spPr>
          <a:xfrm>
            <a:off x="5310510" y="2432990"/>
            <a:ext cx="1338828" cy="54989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ja-JP" altLang="en-US" sz="1400" spc="100" dirty="0">
                <a:solidFill>
                  <a:srgbClr val="FF0000"/>
                </a:solidFill>
                <a:uFillTx/>
                <a:latin typeface="+mn-ea"/>
              </a:rPr>
              <a:t>プロジェクト</a:t>
            </a:r>
            <a:endParaRPr lang="en-US" altLang="ja-JP" sz="1400" spc="100" dirty="0">
              <a:solidFill>
                <a:srgbClr val="FF0000"/>
              </a:solidFill>
              <a:uFillTx/>
              <a:latin typeface="+mn-ea"/>
            </a:endParaRPr>
          </a:p>
          <a:p>
            <a:pPr algn="ctr">
              <a:lnSpc>
                <a:spcPct val="110000"/>
              </a:lnSpc>
            </a:pPr>
            <a:r>
              <a:rPr lang="ja-JP" altLang="en-US" sz="1400" spc="100" dirty="0">
                <a:solidFill>
                  <a:srgbClr val="FF0000"/>
                </a:solidFill>
                <a:uFillTx/>
                <a:latin typeface="+mn-ea"/>
              </a:rPr>
              <a:t>役員決裁</a:t>
            </a:r>
          </a:p>
        </p:txBody>
      </p:sp>
      <p:sp>
        <p:nvSpPr>
          <p:cNvPr id="47" name="テキストボックス 4">
            <a:extLst>
              <a:ext uri="{FF2B5EF4-FFF2-40B4-BE49-F238E27FC236}">
                <a16:creationId xmlns:a16="http://schemas.microsoft.com/office/drawing/2014/main" id="{4A6DCFF5-82C6-A8FA-7332-57F06832FB48}"/>
              </a:ext>
            </a:extLst>
          </p:cNvPr>
          <p:cNvSpPr txBox="1"/>
          <p:nvPr/>
        </p:nvSpPr>
        <p:spPr>
          <a:xfrm>
            <a:off x="7547531" y="2432990"/>
            <a:ext cx="1338828" cy="54989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ja-JP" altLang="en-US" sz="1400" spc="100" dirty="0">
                <a:solidFill>
                  <a:srgbClr val="000080"/>
                </a:solidFill>
                <a:uFillTx/>
                <a:latin typeface="+mn-ea"/>
              </a:rPr>
              <a:t>プロジェクト</a:t>
            </a:r>
            <a:endParaRPr lang="en-US" altLang="ja-JP" sz="1400" spc="100" dirty="0">
              <a:solidFill>
                <a:srgbClr val="000080"/>
              </a:solidFill>
              <a:uFillTx/>
              <a:latin typeface="+mn-ea"/>
            </a:endParaRPr>
          </a:p>
          <a:p>
            <a:pPr algn="ctr">
              <a:lnSpc>
                <a:spcPct val="110000"/>
              </a:lnSpc>
            </a:pPr>
            <a:r>
              <a:rPr lang="ja-JP" altLang="en-US" sz="1400" spc="100" dirty="0">
                <a:solidFill>
                  <a:srgbClr val="000080"/>
                </a:solidFill>
                <a:latin typeface="+mn-ea"/>
              </a:rPr>
              <a:t>チーム発足</a:t>
            </a:r>
            <a:endParaRPr lang="ja-JP" altLang="en-US" sz="1400" spc="100" dirty="0">
              <a:solidFill>
                <a:srgbClr val="000080"/>
              </a:solidFill>
              <a:uFillTx/>
              <a:latin typeface="+mn-ea"/>
            </a:endParaRPr>
          </a:p>
        </p:txBody>
      </p:sp>
      <p:sp>
        <p:nvSpPr>
          <p:cNvPr id="48" name="テキストボックス 4">
            <a:extLst>
              <a:ext uri="{FF2B5EF4-FFF2-40B4-BE49-F238E27FC236}">
                <a16:creationId xmlns:a16="http://schemas.microsoft.com/office/drawing/2014/main" id="{144BA895-A663-F285-5FC2-0819B8731F41}"/>
              </a:ext>
            </a:extLst>
          </p:cNvPr>
          <p:cNvSpPr txBox="1"/>
          <p:nvPr/>
        </p:nvSpPr>
        <p:spPr>
          <a:xfrm>
            <a:off x="836468" y="4946559"/>
            <a:ext cx="1338828" cy="312906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ja-JP" altLang="en-US" sz="1400" spc="100" dirty="0">
                <a:solidFill>
                  <a:srgbClr val="000080"/>
                </a:solidFill>
                <a:uFillTx/>
                <a:latin typeface="+mn-ea"/>
              </a:rPr>
              <a:t>実施計画策定</a:t>
            </a:r>
          </a:p>
        </p:txBody>
      </p:sp>
      <p:sp>
        <p:nvSpPr>
          <p:cNvPr id="49" name="テキストボックス 4">
            <a:extLst>
              <a:ext uri="{FF2B5EF4-FFF2-40B4-BE49-F238E27FC236}">
                <a16:creationId xmlns:a16="http://schemas.microsoft.com/office/drawing/2014/main" id="{107FCCEC-779C-FECB-B484-199D2BDB345B}"/>
              </a:ext>
            </a:extLst>
          </p:cNvPr>
          <p:cNvSpPr txBox="1"/>
          <p:nvPr/>
        </p:nvSpPr>
        <p:spPr>
          <a:xfrm>
            <a:off x="3458208" y="4946559"/>
            <a:ext cx="569387" cy="312906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ja-JP" altLang="en-US" sz="1400" spc="100" dirty="0">
                <a:solidFill>
                  <a:srgbClr val="000080"/>
                </a:solidFill>
                <a:uFillTx/>
                <a:latin typeface="+mn-ea"/>
              </a:rPr>
              <a:t>実施</a:t>
            </a:r>
          </a:p>
        </p:txBody>
      </p:sp>
      <p:sp>
        <p:nvSpPr>
          <p:cNvPr id="50" name="テキストボックス 4">
            <a:extLst>
              <a:ext uri="{FF2B5EF4-FFF2-40B4-BE49-F238E27FC236}">
                <a16:creationId xmlns:a16="http://schemas.microsoft.com/office/drawing/2014/main" id="{D6237EDA-3E66-3F65-0925-C6A11ABAEEB1}"/>
              </a:ext>
            </a:extLst>
          </p:cNvPr>
          <p:cNvSpPr txBox="1"/>
          <p:nvPr/>
        </p:nvSpPr>
        <p:spPr>
          <a:xfrm>
            <a:off x="5310511" y="4946559"/>
            <a:ext cx="1338828" cy="54989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ja-JP" altLang="en-US" sz="1400" spc="100" dirty="0">
                <a:solidFill>
                  <a:srgbClr val="000080"/>
                </a:solidFill>
                <a:uFillTx/>
                <a:latin typeface="+mn-ea"/>
              </a:rPr>
              <a:t>実施</a:t>
            </a:r>
            <a:endParaRPr lang="en-US" altLang="ja-JP" sz="1400" spc="100" dirty="0">
              <a:solidFill>
                <a:srgbClr val="000080"/>
              </a:solidFill>
              <a:uFillTx/>
              <a:latin typeface="+mn-ea"/>
            </a:endParaRPr>
          </a:p>
          <a:p>
            <a:pPr algn="ctr">
              <a:lnSpc>
                <a:spcPct val="110000"/>
              </a:lnSpc>
            </a:pPr>
            <a:r>
              <a:rPr lang="ja-JP" altLang="en-US" sz="1400" spc="100" dirty="0">
                <a:solidFill>
                  <a:srgbClr val="000080"/>
                </a:solidFill>
                <a:latin typeface="+mn-ea"/>
              </a:rPr>
              <a:t>グループ会議</a:t>
            </a:r>
            <a:endParaRPr lang="ja-JP" altLang="en-US" sz="1400" spc="100" dirty="0">
              <a:solidFill>
                <a:srgbClr val="000080"/>
              </a:solidFill>
              <a:uFillTx/>
              <a:latin typeface="+mn-ea"/>
            </a:endParaRPr>
          </a:p>
        </p:txBody>
      </p:sp>
      <p:sp>
        <p:nvSpPr>
          <p:cNvPr id="51" name="テキストボックス 4">
            <a:extLst>
              <a:ext uri="{FF2B5EF4-FFF2-40B4-BE49-F238E27FC236}">
                <a16:creationId xmlns:a16="http://schemas.microsoft.com/office/drawing/2014/main" id="{13D0DE0E-06AB-2926-D477-6D2EA71DD5AD}"/>
              </a:ext>
            </a:extLst>
          </p:cNvPr>
          <p:cNvSpPr txBox="1"/>
          <p:nvPr/>
        </p:nvSpPr>
        <p:spPr>
          <a:xfrm>
            <a:off x="7547532" y="4946559"/>
            <a:ext cx="1338828" cy="54989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ja-JP" altLang="en-US" sz="1400" spc="100" dirty="0">
                <a:solidFill>
                  <a:srgbClr val="FF0000"/>
                </a:solidFill>
                <a:uFillTx/>
                <a:latin typeface="+mn-ea"/>
              </a:rPr>
              <a:t>プロジェクト</a:t>
            </a:r>
            <a:endParaRPr lang="en-US" altLang="ja-JP" sz="1400" spc="100" dirty="0">
              <a:solidFill>
                <a:srgbClr val="FF0000"/>
              </a:solidFill>
              <a:uFillTx/>
              <a:latin typeface="+mn-ea"/>
            </a:endParaRPr>
          </a:p>
          <a:p>
            <a:pPr algn="ctr">
              <a:lnSpc>
                <a:spcPct val="110000"/>
              </a:lnSpc>
            </a:pPr>
            <a:r>
              <a:rPr lang="ja-JP" altLang="en-US" sz="1400" spc="100" dirty="0">
                <a:solidFill>
                  <a:srgbClr val="FF0000"/>
                </a:solidFill>
                <a:latin typeface="+mn-ea"/>
              </a:rPr>
              <a:t>進捗報告会</a:t>
            </a:r>
            <a:endParaRPr lang="ja-JP" altLang="en-US" sz="1400" spc="100" dirty="0">
              <a:solidFill>
                <a:srgbClr val="FF0000"/>
              </a:solidFill>
              <a:uFillTx/>
              <a:latin typeface="+mn-ea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2F322001-6389-242E-2D0D-41EF78B7EFE7}"/>
              </a:ext>
            </a:extLst>
          </p:cNvPr>
          <p:cNvSpPr txBox="1"/>
          <p:nvPr/>
        </p:nvSpPr>
        <p:spPr>
          <a:xfrm>
            <a:off x="849289" y="2993964"/>
            <a:ext cx="1313180" cy="539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ja-JP" altLang="en-US" sz="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社長とグループ長より</a:t>
            </a:r>
            <a:endParaRPr lang="en-US" altLang="ja-JP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lnSpc>
                <a:spcPct val="125000"/>
              </a:lnSpc>
            </a:pPr>
            <a:r>
              <a:rPr kumimoji="1" lang="ja-JP" altLang="en-US" sz="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会社全体と各グループの</a:t>
            </a:r>
            <a:endParaRPr kumimoji="1" lang="en-US" altLang="ja-JP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lnSpc>
                <a:spcPct val="125000"/>
              </a:lnSpc>
            </a:pPr>
            <a:r>
              <a:rPr lang="ja-JP" altLang="en-US" sz="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今期の方針を発表</a:t>
            </a:r>
            <a:endParaRPr kumimoji="1" lang="ja-JP" altLang="en-US" sz="1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1921B519-57DE-DA04-9D95-B1172EB94E5D}"/>
              </a:ext>
            </a:extLst>
          </p:cNvPr>
          <p:cNvSpPr txBox="1"/>
          <p:nvPr/>
        </p:nvSpPr>
        <p:spPr>
          <a:xfrm>
            <a:off x="3135076" y="2993964"/>
            <a:ext cx="1210588" cy="539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ja-JP" altLang="en-US" sz="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各グループ長と</a:t>
            </a:r>
            <a:endParaRPr lang="en-US" altLang="ja-JP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lnSpc>
                <a:spcPct val="125000"/>
              </a:lnSpc>
            </a:pPr>
            <a:r>
              <a:rPr kumimoji="1" lang="ja-JP" altLang="en-US" sz="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チームリーダーにより</a:t>
            </a:r>
            <a:endParaRPr kumimoji="1" lang="en-US" altLang="ja-JP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lnSpc>
                <a:spcPct val="125000"/>
              </a:lnSpc>
            </a:pPr>
            <a:r>
              <a:rPr lang="ja-JP" altLang="en-US" sz="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プロジェクト計画立案</a:t>
            </a:r>
            <a:endParaRPr kumimoji="1" lang="ja-JP" altLang="en-US" sz="1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F7F0CFF9-3E50-C14A-ECB9-8D43ECBDD835}"/>
              </a:ext>
            </a:extLst>
          </p:cNvPr>
          <p:cNvSpPr txBox="1"/>
          <p:nvPr/>
        </p:nvSpPr>
        <p:spPr>
          <a:xfrm>
            <a:off x="5425928" y="2993964"/>
            <a:ext cx="1107996" cy="539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ja-JP" altLang="en-US" sz="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チームリーダーから</a:t>
            </a:r>
            <a:endParaRPr lang="en-US" altLang="ja-JP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lnSpc>
                <a:spcPct val="125000"/>
              </a:lnSpc>
            </a:pPr>
            <a:r>
              <a:rPr kumimoji="1" lang="ja-JP" altLang="en-US" sz="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プロジェクト計画を</a:t>
            </a:r>
            <a:endParaRPr kumimoji="1" lang="en-US" altLang="ja-JP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lnSpc>
                <a:spcPct val="125000"/>
              </a:lnSpc>
            </a:pPr>
            <a:r>
              <a:rPr kumimoji="1" lang="ja-JP" altLang="en-US" sz="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役員へプレゼン</a:t>
            </a:r>
            <a:endParaRPr kumimoji="1" lang="ja-JP" altLang="en-US" sz="1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EAAB77DE-9028-0733-5E1B-321ED5AAC7D2}"/>
              </a:ext>
            </a:extLst>
          </p:cNvPr>
          <p:cNvSpPr txBox="1"/>
          <p:nvPr/>
        </p:nvSpPr>
        <p:spPr>
          <a:xfrm>
            <a:off x="7506530" y="2993964"/>
            <a:ext cx="1415772" cy="539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ja-JP" altLang="en-US" sz="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決裁で採用された計画を</a:t>
            </a:r>
            <a:endParaRPr lang="en-US" altLang="ja-JP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lnSpc>
                <a:spcPct val="125000"/>
              </a:lnSpc>
            </a:pPr>
            <a:r>
              <a:rPr kumimoji="1" lang="ja-JP" altLang="en-US" sz="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実行するためのメンバーを</a:t>
            </a:r>
            <a:endParaRPr kumimoji="1" lang="en-US" altLang="ja-JP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lnSpc>
                <a:spcPct val="125000"/>
              </a:lnSpc>
            </a:pPr>
            <a:r>
              <a:rPr lang="ja-JP" altLang="en-US" sz="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選定し集める</a:t>
            </a:r>
            <a:endParaRPr kumimoji="1" lang="ja-JP" altLang="en-US" sz="1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135BB658-D381-D23D-4F0C-C56CF65BC4B1}"/>
              </a:ext>
            </a:extLst>
          </p:cNvPr>
          <p:cNvSpPr txBox="1"/>
          <p:nvPr/>
        </p:nvSpPr>
        <p:spPr>
          <a:xfrm>
            <a:off x="1003180" y="5511888"/>
            <a:ext cx="1005403" cy="539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ja-JP" altLang="en-US" sz="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チームリーダーと</a:t>
            </a:r>
            <a:endParaRPr lang="en-US" altLang="ja-JP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lnSpc>
                <a:spcPct val="125000"/>
              </a:lnSpc>
            </a:pPr>
            <a:r>
              <a:rPr lang="ja-JP" altLang="en-US" sz="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メンバーによって</a:t>
            </a:r>
            <a:endParaRPr lang="en-US" altLang="ja-JP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lnSpc>
                <a:spcPct val="125000"/>
              </a:lnSpc>
            </a:pPr>
            <a:r>
              <a:rPr kumimoji="1" lang="ja-JP" altLang="en-US" sz="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計画を具体化する</a:t>
            </a:r>
            <a:endParaRPr kumimoji="1" lang="ja-JP" altLang="en-US" sz="1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AB7E5B72-371D-8A57-163C-F576163E8363}"/>
              </a:ext>
            </a:extLst>
          </p:cNvPr>
          <p:cNvSpPr txBox="1"/>
          <p:nvPr/>
        </p:nvSpPr>
        <p:spPr>
          <a:xfrm>
            <a:off x="3135079" y="5511888"/>
            <a:ext cx="1210589" cy="539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ja-JP" altLang="en-US" sz="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チームメンバーが</a:t>
            </a:r>
            <a:endParaRPr lang="en-US" altLang="ja-JP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lnSpc>
                <a:spcPct val="125000"/>
              </a:lnSpc>
            </a:pPr>
            <a:r>
              <a:rPr lang="ja-JP" altLang="en-US" sz="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それぞれ担当する</a:t>
            </a:r>
            <a:endParaRPr lang="en-US" altLang="ja-JP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lnSpc>
                <a:spcPct val="125000"/>
              </a:lnSpc>
            </a:pPr>
            <a:r>
              <a:rPr lang="ja-JP" altLang="en-US" sz="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アクションを実行する</a:t>
            </a:r>
            <a:endParaRPr lang="en-US" altLang="ja-JP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707B9D2A-677F-46BA-0723-1CEE96932A83}"/>
              </a:ext>
            </a:extLst>
          </p:cNvPr>
          <p:cNvSpPr txBox="1"/>
          <p:nvPr/>
        </p:nvSpPr>
        <p:spPr>
          <a:xfrm>
            <a:off x="5374632" y="5511888"/>
            <a:ext cx="1210588" cy="539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ja-JP" altLang="en-US" sz="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各チームで実施中の</a:t>
            </a:r>
            <a:endParaRPr lang="en-US" altLang="ja-JP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lnSpc>
                <a:spcPct val="125000"/>
              </a:lnSpc>
            </a:pPr>
            <a:r>
              <a:rPr lang="ja-JP" altLang="en-US" sz="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プロジェクトの</a:t>
            </a:r>
            <a:r>
              <a:rPr kumimoji="1" lang="ja-JP" altLang="en-US" sz="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状況を</a:t>
            </a:r>
            <a:endParaRPr kumimoji="1" lang="en-US" altLang="ja-JP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lnSpc>
                <a:spcPct val="125000"/>
              </a:lnSpc>
            </a:pPr>
            <a:r>
              <a:rPr lang="ja-JP" altLang="en-US" sz="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グループ内で共有</a:t>
            </a:r>
            <a:endParaRPr kumimoji="1" lang="ja-JP" altLang="en-US" sz="1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4F62FA1D-598B-FC2A-85E1-0CD7858076D1}"/>
              </a:ext>
            </a:extLst>
          </p:cNvPr>
          <p:cNvSpPr txBox="1"/>
          <p:nvPr/>
        </p:nvSpPr>
        <p:spPr>
          <a:xfrm>
            <a:off x="7506530" y="5511888"/>
            <a:ext cx="1415772" cy="539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ja-JP" altLang="en-US" sz="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チームリーダーから</a:t>
            </a:r>
            <a:endParaRPr lang="en-US" altLang="ja-JP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lnSpc>
                <a:spcPct val="125000"/>
              </a:lnSpc>
            </a:pPr>
            <a:r>
              <a:rPr kumimoji="1" lang="ja-JP" altLang="en-US" sz="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プロジェクトの進捗状況を</a:t>
            </a:r>
            <a:endParaRPr kumimoji="1" lang="en-US" altLang="ja-JP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lnSpc>
                <a:spcPct val="125000"/>
              </a:lnSpc>
            </a:pPr>
            <a:r>
              <a:rPr lang="ja-JP" altLang="en-US" sz="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役員へ報告する</a:t>
            </a:r>
            <a:endParaRPr kumimoji="1" lang="ja-JP" altLang="en-US" sz="1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354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E6294A-4B10-DD5C-3F65-FEBAA1F485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四角形 27">
            <a:extLst>
              <a:ext uri="{FF2B5EF4-FFF2-40B4-BE49-F238E27FC236}">
                <a16:creationId xmlns:a16="http://schemas.microsoft.com/office/drawing/2014/main" id="{7BAAAE5F-C479-C72F-DE6D-8EC8FB78549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0" y="0"/>
            <a:ext cx="990727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F053917D-44A4-3B7B-2A13-E62F38C6C0AC}"/>
              </a:ext>
            </a:extLst>
          </p:cNvPr>
          <p:cNvCxnSpPr>
            <a:cxnSpLocks/>
          </p:cNvCxnSpPr>
          <p:nvPr/>
        </p:nvCxnSpPr>
        <p:spPr>
          <a:xfrm>
            <a:off x="4694833" y="893618"/>
            <a:ext cx="0" cy="5964382"/>
          </a:xfrm>
          <a:prstGeom prst="line">
            <a:avLst/>
          </a:prstGeom>
          <a:ln w="63500">
            <a:solidFill>
              <a:srgbClr val="DAD9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四角形 27">
            <a:extLst>
              <a:ext uri="{FF2B5EF4-FFF2-40B4-BE49-F238E27FC236}">
                <a16:creationId xmlns:a16="http://schemas.microsoft.com/office/drawing/2014/main" id="{86224F34-BF86-9DD5-89CC-862BC67D0CE8}"/>
              </a:ext>
            </a:extLst>
          </p:cNvPr>
          <p:cNvSpPr/>
          <p:nvPr/>
        </p:nvSpPr>
        <p:spPr>
          <a:xfrm>
            <a:off x="0" y="0"/>
            <a:ext cx="3045600" cy="6858000"/>
          </a:xfrm>
          <a:prstGeom prst="rect">
            <a:avLst/>
          </a:prstGeom>
          <a:solidFill>
            <a:srgbClr val="009B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52" name="テキストボックス 3">
            <a:extLst>
              <a:ext uri="{FF2B5EF4-FFF2-40B4-BE49-F238E27FC236}">
                <a16:creationId xmlns:a16="http://schemas.microsoft.com/office/drawing/2014/main" id="{8F4F114D-70D2-4AFD-AE43-A540F3D05E99}"/>
              </a:ext>
            </a:extLst>
          </p:cNvPr>
          <p:cNvSpPr txBox="1"/>
          <p:nvPr/>
        </p:nvSpPr>
        <p:spPr>
          <a:xfrm>
            <a:off x="507131" y="3948881"/>
            <a:ext cx="2031325" cy="484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ja-JP" altLang="en-US" sz="2400" dirty="0">
                <a:solidFill>
                  <a:schemeClr val="bg1"/>
                </a:solidFill>
                <a:uFillTx/>
                <a:latin typeface="Noto Sans CJK JP Black" panose="020B0A00000000000000" charset="-122"/>
                <a:ea typeface="Noto Sans CJK JP Black" panose="020B0A00000000000000" charset="-122"/>
              </a:rPr>
              <a:t>タイムライン</a:t>
            </a:r>
          </a:p>
        </p:txBody>
      </p:sp>
      <p:sp>
        <p:nvSpPr>
          <p:cNvPr id="3" name="テキストボックス 3">
            <a:extLst>
              <a:ext uri="{FF2B5EF4-FFF2-40B4-BE49-F238E27FC236}">
                <a16:creationId xmlns:a16="http://schemas.microsoft.com/office/drawing/2014/main" id="{AF91535E-469C-AE2E-D602-C87E03D27DA4}"/>
              </a:ext>
            </a:extLst>
          </p:cNvPr>
          <p:cNvSpPr txBox="1"/>
          <p:nvPr/>
        </p:nvSpPr>
        <p:spPr>
          <a:xfrm>
            <a:off x="810107" y="4469719"/>
            <a:ext cx="1425390" cy="3373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altLang="ja-JP" sz="1500" spc="300" dirty="0">
                <a:solidFill>
                  <a:schemeClr val="bg1"/>
                </a:solidFill>
                <a:uFillTx/>
                <a:latin typeface="Noto Sans CJK JP Black" panose="020B0A00000000000000" charset="-122"/>
                <a:ea typeface="Noto Sans CJK JP Black" panose="020B0A00000000000000" charset="-122"/>
              </a:rPr>
              <a:t>TIMELINE</a:t>
            </a:r>
            <a:endParaRPr lang="ja-JP" altLang="en-US" sz="1500" spc="300" dirty="0">
              <a:solidFill>
                <a:schemeClr val="bg1"/>
              </a:solidFill>
              <a:uFillTx/>
              <a:latin typeface="Noto Sans CJK JP Black" panose="020B0A00000000000000" charset="-122"/>
              <a:ea typeface="Noto Sans CJK JP Black" panose="020B0A00000000000000" charset="-122"/>
            </a:endParaRP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1404D5AA-B7CC-FAB5-4F50-00E519655AD8}"/>
              </a:ext>
            </a:extLst>
          </p:cNvPr>
          <p:cNvSpPr/>
          <p:nvPr/>
        </p:nvSpPr>
        <p:spPr>
          <a:xfrm>
            <a:off x="4492210" y="690995"/>
            <a:ext cx="405246" cy="405246"/>
          </a:xfrm>
          <a:prstGeom prst="ellipse">
            <a:avLst/>
          </a:prstGeom>
          <a:solidFill>
            <a:srgbClr val="009B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D6A306C0-2887-F54A-9ABF-3EE3AD6B29BB}"/>
              </a:ext>
            </a:extLst>
          </p:cNvPr>
          <p:cNvSpPr/>
          <p:nvPr/>
        </p:nvSpPr>
        <p:spPr>
          <a:xfrm>
            <a:off x="4492210" y="5761759"/>
            <a:ext cx="405246" cy="405246"/>
          </a:xfrm>
          <a:prstGeom prst="ellipse">
            <a:avLst/>
          </a:prstGeom>
          <a:solidFill>
            <a:srgbClr val="009B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D16A55E1-F176-4D0E-01C9-292E8FC1D755}"/>
              </a:ext>
            </a:extLst>
          </p:cNvPr>
          <p:cNvSpPr/>
          <p:nvPr/>
        </p:nvSpPr>
        <p:spPr>
          <a:xfrm>
            <a:off x="4492210" y="3226377"/>
            <a:ext cx="405246" cy="405246"/>
          </a:xfrm>
          <a:prstGeom prst="ellipse">
            <a:avLst/>
          </a:prstGeom>
          <a:solidFill>
            <a:srgbClr val="009B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ADBF575B-BB46-5184-469D-CC1CDB451BDD}"/>
              </a:ext>
            </a:extLst>
          </p:cNvPr>
          <p:cNvSpPr/>
          <p:nvPr/>
        </p:nvSpPr>
        <p:spPr>
          <a:xfrm>
            <a:off x="4492210" y="1958686"/>
            <a:ext cx="405246" cy="405246"/>
          </a:xfrm>
          <a:prstGeom prst="ellipse">
            <a:avLst/>
          </a:prstGeom>
          <a:solidFill>
            <a:srgbClr val="009B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560A259D-5FDA-1E4D-D606-3EF856B2986F}"/>
              </a:ext>
            </a:extLst>
          </p:cNvPr>
          <p:cNvSpPr/>
          <p:nvPr/>
        </p:nvSpPr>
        <p:spPr>
          <a:xfrm>
            <a:off x="4492210" y="4494068"/>
            <a:ext cx="405246" cy="405246"/>
          </a:xfrm>
          <a:prstGeom prst="ellipse">
            <a:avLst/>
          </a:prstGeom>
          <a:solidFill>
            <a:srgbClr val="009B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D9AE2D26-83B1-56BE-93BD-8E8C29D91E06}"/>
              </a:ext>
            </a:extLst>
          </p:cNvPr>
          <p:cNvSpPr>
            <a:spLocks noChangeAspect="1"/>
          </p:cNvSpPr>
          <p:nvPr/>
        </p:nvSpPr>
        <p:spPr>
          <a:xfrm>
            <a:off x="4568833" y="767618"/>
            <a:ext cx="252000" cy="252000"/>
          </a:xfrm>
          <a:prstGeom prst="ellipse">
            <a:avLst/>
          </a:prstGeom>
          <a:solidFill>
            <a:srgbClr val="009B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906CBED8-3A29-5C74-38FA-3C251C12C615}"/>
              </a:ext>
            </a:extLst>
          </p:cNvPr>
          <p:cNvSpPr>
            <a:spLocks noChangeAspect="1"/>
          </p:cNvSpPr>
          <p:nvPr/>
        </p:nvSpPr>
        <p:spPr>
          <a:xfrm>
            <a:off x="4568833" y="2035309"/>
            <a:ext cx="252000" cy="252000"/>
          </a:xfrm>
          <a:prstGeom prst="ellipse">
            <a:avLst/>
          </a:prstGeom>
          <a:solidFill>
            <a:srgbClr val="009B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120243E9-AB68-D3CA-19AA-0023DFFD886F}"/>
              </a:ext>
            </a:extLst>
          </p:cNvPr>
          <p:cNvSpPr>
            <a:spLocks noChangeAspect="1"/>
          </p:cNvSpPr>
          <p:nvPr/>
        </p:nvSpPr>
        <p:spPr>
          <a:xfrm>
            <a:off x="4568833" y="3303000"/>
            <a:ext cx="252000" cy="252000"/>
          </a:xfrm>
          <a:prstGeom prst="ellipse">
            <a:avLst/>
          </a:prstGeom>
          <a:solidFill>
            <a:srgbClr val="009B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63FC26C0-EA81-DDB1-609B-2F4F118D33F8}"/>
              </a:ext>
            </a:extLst>
          </p:cNvPr>
          <p:cNvSpPr>
            <a:spLocks noChangeAspect="1"/>
          </p:cNvSpPr>
          <p:nvPr/>
        </p:nvSpPr>
        <p:spPr>
          <a:xfrm>
            <a:off x="4568833" y="4575837"/>
            <a:ext cx="252000" cy="252000"/>
          </a:xfrm>
          <a:prstGeom prst="ellipse">
            <a:avLst/>
          </a:prstGeom>
          <a:solidFill>
            <a:srgbClr val="009B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1B8A3DE5-8B00-4EA2-4E6E-B647CFAB49D1}"/>
              </a:ext>
            </a:extLst>
          </p:cNvPr>
          <p:cNvSpPr>
            <a:spLocks noChangeAspect="1"/>
          </p:cNvSpPr>
          <p:nvPr/>
        </p:nvSpPr>
        <p:spPr>
          <a:xfrm>
            <a:off x="4568833" y="5838382"/>
            <a:ext cx="252000" cy="252000"/>
          </a:xfrm>
          <a:prstGeom prst="ellipse">
            <a:avLst/>
          </a:prstGeom>
          <a:solidFill>
            <a:srgbClr val="009B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ボックス 4">
            <a:extLst>
              <a:ext uri="{FF2B5EF4-FFF2-40B4-BE49-F238E27FC236}">
                <a16:creationId xmlns:a16="http://schemas.microsoft.com/office/drawing/2014/main" id="{D686D0B5-A693-B1FD-96A1-4C31E645F9EB}"/>
              </a:ext>
            </a:extLst>
          </p:cNvPr>
          <p:cNvSpPr txBox="1"/>
          <p:nvPr/>
        </p:nvSpPr>
        <p:spPr>
          <a:xfrm>
            <a:off x="4951412" y="677779"/>
            <a:ext cx="2069797" cy="40011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l"/>
            <a:r>
              <a:rPr lang="ja-JP" altLang="en-US" sz="2000" spc="1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j-ea"/>
                <a:ea typeface="+mj-ea"/>
              </a:rPr>
              <a:t>会議の目的確認</a:t>
            </a:r>
          </a:p>
        </p:txBody>
      </p:sp>
      <p:sp>
        <p:nvSpPr>
          <p:cNvPr id="21" name="テキストボックス 4">
            <a:extLst>
              <a:ext uri="{FF2B5EF4-FFF2-40B4-BE49-F238E27FC236}">
                <a16:creationId xmlns:a16="http://schemas.microsoft.com/office/drawing/2014/main" id="{EB910D22-9B89-1FF9-53C3-923959392440}"/>
              </a:ext>
            </a:extLst>
          </p:cNvPr>
          <p:cNvSpPr txBox="1"/>
          <p:nvPr/>
        </p:nvSpPr>
        <p:spPr>
          <a:xfrm>
            <a:off x="4951412" y="1049753"/>
            <a:ext cx="3518912" cy="32297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ja-JP" altLang="en-US" sz="1200" spc="1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</a:rPr>
              <a:t>議題・決めるべきこと・終了時間などを確認</a:t>
            </a:r>
            <a:endParaRPr lang="en-US" altLang="ja-JP" sz="1200" spc="100" dirty="0">
              <a:solidFill>
                <a:schemeClr val="tx1">
                  <a:lumMod val="75000"/>
                  <a:lumOff val="25000"/>
                </a:schemeClr>
              </a:solidFill>
              <a:uFillTx/>
              <a:latin typeface="+mn-ea"/>
            </a:endParaRPr>
          </a:p>
        </p:txBody>
      </p:sp>
      <p:sp>
        <p:nvSpPr>
          <p:cNvPr id="22" name="テキストボックス 4">
            <a:extLst>
              <a:ext uri="{FF2B5EF4-FFF2-40B4-BE49-F238E27FC236}">
                <a16:creationId xmlns:a16="http://schemas.microsoft.com/office/drawing/2014/main" id="{7F9D9220-2343-F099-CB07-9C50D83A78DF}"/>
              </a:ext>
            </a:extLst>
          </p:cNvPr>
          <p:cNvSpPr txBox="1"/>
          <p:nvPr/>
        </p:nvSpPr>
        <p:spPr>
          <a:xfrm>
            <a:off x="4951412" y="1969651"/>
            <a:ext cx="3147015" cy="40011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l"/>
            <a:r>
              <a:rPr lang="ja-JP" altLang="en-US" sz="2000" spc="1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j-ea"/>
                <a:ea typeface="+mj-ea"/>
              </a:rPr>
              <a:t>新規プロジェクトの提案</a:t>
            </a:r>
          </a:p>
        </p:txBody>
      </p:sp>
      <p:sp>
        <p:nvSpPr>
          <p:cNvPr id="23" name="テキストボックス 4">
            <a:extLst>
              <a:ext uri="{FF2B5EF4-FFF2-40B4-BE49-F238E27FC236}">
                <a16:creationId xmlns:a16="http://schemas.microsoft.com/office/drawing/2014/main" id="{09E9BDFA-03E5-697D-FCF6-4D6F100A2B5C}"/>
              </a:ext>
            </a:extLst>
          </p:cNvPr>
          <p:cNvSpPr txBox="1"/>
          <p:nvPr/>
        </p:nvSpPr>
        <p:spPr>
          <a:xfrm>
            <a:off x="4951412" y="2341625"/>
            <a:ext cx="3185487" cy="32297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ja-JP" altLang="en-US" sz="1200" spc="1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</a:rPr>
              <a:t>担当者より参加者へプレゼンテーション</a:t>
            </a:r>
            <a:endParaRPr lang="en-US" altLang="ja-JP" sz="1200" spc="100" dirty="0">
              <a:solidFill>
                <a:schemeClr val="tx1">
                  <a:lumMod val="75000"/>
                  <a:lumOff val="25000"/>
                </a:schemeClr>
              </a:solidFill>
              <a:uFillTx/>
              <a:latin typeface="+mn-ea"/>
            </a:endParaRPr>
          </a:p>
        </p:txBody>
      </p:sp>
      <p:sp>
        <p:nvSpPr>
          <p:cNvPr id="24" name="テキストボックス 4">
            <a:extLst>
              <a:ext uri="{FF2B5EF4-FFF2-40B4-BE49-F238E27FC236}">
                <a16:creationId xmlns:a16="http://schemas.microsoft.com/office/drawing/2014/main" id="{247F0917-BB03-E860-EB0C-DBC1995DDD5F}"/>
              </a:ext>
            </a:extLst>
          </p:cNvPr>
          <p:cNvSpPr txBox="1"/>
          <p:nvPr/>
        </p:nvSpPr>
        <p:spPr>
          <a:xfrm>
            <a:off x="4951412" y="3238373"/>
            <a:ext cx="723275" cy="40011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l"/>
            <a:r>
              <a:rPr lang="ja-JP" altLang="en-US" sz="2000" spc="1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j-ea"/>
                <a:ea typeface="+mj-ea"/>
              </a:rPr>
              <a:t>質問</a:t>
            </a:r>
          </a:p>
        </p:txBody>
      </p:sp>
      <p:sp>
        <p:nvSpPr>
          <p:cNvPr id="25" name="テキストボックス 4">
            <a:extLst>
              <a:ext uri="{FF2B5EF4-FFF2-40B4-BE49-F238E27FC236}">
                <a16:creationId xmlns:a16="http://schemas.microsoft.com/office/drawing/2014/main" id="{3FFD9AD0-C311-9639-2381-E9762A78CAFD}"/>
              </a:ext>
            </a:extLst>
          </p:cNvPr>
          <p:cNvSpPr txBox="1"/>
          <p:nvPr/>
        </p:nvSpPr>
        <p:spPr>
          <a:xfrm>
            <a:off x="4951412" y="3610347"/>
            <a:ext cx="2518638" cy="32297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ja-JP" altLang="en-US" sz="1200" spc="1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提案内容について担当者へ質問</a:t>
            </a:r>
            <a:endParaRPr lang="en-US" altLang="ja-JP" sz="1200" spc="100" dirty="0">
              <a:solidFill>
                <a:schemeClr val="tx1">
                  <a:lumMod val="75000"/>
                  <a:lumOff val="25000"/>
                </a:schemeClr>
              </a:solidFill>
              <a:uFillTx/>
              <a:latin typeface="+mn-ea"/>
            </a:endParaRPr>
          </a:p>
        </p:txBody>
      </p:sp>
      <p:sp>
        <p:nvSpPr>
          <p:cNvPr id="26" name="テキストボックス 4">
            <a:extLst>
              <a:ext uri="{FF2B5EF4-FFF2-40B4-BE49-F238E27FC236}">
                <a16:creationId xmlns:a16="http://schemas.microsoft.com/office/drawing/2014/main" id="{D9F1CBCC-68F7-1545-18CF-FA5325686918}"/>
              </a:ext>
            </a:extLst>
          </p:cNvPr>
          <p:cNvSpPr txBox="1"/>
          <p:nvPr/>
        </p:nvSpPr>
        <p:spPr>
          <a:xfrm>
            <a:off x="4951412" y="4503430"/>
            <a:ext cx="1800493" cy="40011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l"/>
            <a:r>
              <a:rPr lang="ja-JP" altLang="en-US" sz="2000" spc="1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j-ea"/>
                <a:ea typeface="+mj-ea"/>
              </a:rPr>
              <a:t>リーダー決裁</a:t>
            </a:r>
          </a:p>
        </p:txBody>
      </p:sp>
      <p:sp>
        <p:nvSpPr>
          <p:cNvPr id="27" name="テキストボックス 4">
            <a:extLst>
              <a:ext uri="{FF2B5EF4-FFF2-40B4-BE49-F238E27FC236}">
                <a16:creationId xmlns:a16="http://schemas.microsoft.com/office/drawing/2014/main" id="{9287770A-BB59-C06D-BF9A-22653104BE16}"/>
              </a:ext>
            </a:extLst>
          </p:cNvPr>
          <p:cNvSpPr txBox="1"/>
          <p:nvPr/>
        </p:nvSpPr>
        <p:spPr>
          <a:xfrm>
            <a:off x="4951412" y="4875404"/>
            <a:ext cx="2685351" cy="32297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ja-JP" altLang="en-US" sz="1200" spc="1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</a:rPr>
              <a:t>提案内容に対して合否を決済する</a:t>
            </a:r>
            <a:endParaRPr lang="en-US" altLang="ja-JP" sz="1200" spc="100" dirty="0">
              <a:solidFill>
                <a:schemeClr val="tx1">
                  <a:lumMod val="75000"/>
                  <a:lumOff val="25000"/>
                </a:schemeClr>
              </a:solidFill>
              <a:uFillTx/>
              <a:latin typeface="+mn-ea"/>
            </a:endParaRPr>
          </a:p>
        </p:txBody>
      </p:sp>
      <p:sp>
        <p:nvSpPr>
          <p:cNvPr id="28" name="テキストボックス 4">
            <a:extLst>
              <a:ext uri="{FF2B5EF4-FFF2-40B4-BE49-F238E27FC236}">
                <a16:creationId xmlns:a16="http://schemas.microsoft.com/office/drawing/2014/main" id="{38AE2831-F173-5447-60B3-F1155B5ECAAC}"/>
              </a:ext>
            </a:extLst>
          </p:cNvPr>
          <p:cNvSpPr txBox="1"/>
          <p:nvPr/>
        </p:nvSpPr>
        <p:spPr>
          <a:xfrm>
            <a:off x="4951412" y="5787392"/>
            <a:ext cx="2069797" cy="40011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l"/>
            <a:r>
              <a:rPr lang="ja-JP" altLang="en-US" sz="2000" spc="1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j-ea"/>
                <a:ea typeface="+mj-ea"/>
              </a:rPr>
              <a:t>決定事項の確認</a:t>
            </a:r>
          </a:p>
        </p:txBody>
      </p:sp>
      <p:sp>
        <p:nvSpPr>
          <p:cNvPr id="30" name="テキストボックス 4">
            <a:extLst>
              <a:ext uri="{FF2B5EF4-FFF2-40B4-BE49-F238E27FC236}">
                <a16:creationId xmlns:a16="http://schemas.microsoft.com/office/drawing/2014/main" id="{00BCDED7-91BD-5A44-0928-81A4BBD1136D}"/>
              </a:ext>
            </a:extLst>
          </p:cNvPr>
          <p:cNvSpPr txBox="1"/>
          <p:nvPr/>
        </p:nvSpPr>
        <p:spPr>
          <a:xfrm>
            <a:off x="3726605" y="739729"/>
            <a:ext cx="712054" cy="30777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l"/>
            <a:r>
              <a:rPr lang="en-US" altLang="ja-JP" sz="1400" spc="1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</a:rPr>
              <a:t>10:00</a:t>
            </a:r>
            <a:endParaRPr lang="ja-JP" altLang="en-US" sz="1400" spc="100" dirty="0">
              <a:solidFill>
                <a:schemeClr val="tx1">
                  <a:lumMod val="75000"/>
                  <a:lumOff val="25000"/>
                </a:schemeClr>
              </a:solidFill>
              <a:uFillTx/>
              <a:latin typeface="+mn-ea"/>
            </a:endParaRPr>
          </a:p>
        </p:txBody>
      </p:sp>
      <p:sp>
        <p:nvSpPr>
          <p:cNvPr id="31" name="テキストボックス 4">
            <a:extLst>
              <a:ext uri="{FF2B5EF4-FFF2-40B4-BE49-F238E27FC236}">
                <a16:creationId xmlns:a16="http://schemas.microsoft.com/office/drawing/2014/main" id="{3158F6EA-CD25-7AE0-CA0A-93AEC34EFCE9}"/>
              </a:ext>
            </a:extLst>
          </p:cNvPr>
          <p:cNvSpPr txBox="1"/>
          <p:nvPr/>
        </p:nvSpPr>
        <p:spPr>
          <a:xfrm>
            <a:off x="3726605" y="2009256"/>
            <a:ext cx="712054" cy="30777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l"/>
            <a:r>
              <a:rPr lang="en-US" altLang="ja-JP" sz="1400" spc="1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</a:rPr>
              <a:t>10:15</a:t>
            </a:r>
            <a:endParaRPr lang="ja-JP" altLang="en-US" sz="1400" spc="100" dirty="0">
              <a:solidFill>
                <a:schemeClr val="tx1">
                  <a:lumMod val="75000"/>
                  <a:lumOff val="25000"/>
                </a:schemeClr>
              </a:solidFill>
              <a:uFillTx/>
              <a:latin typeface="+mn-ea"/>
            </a:endParaRPr>
          </a:p>
        </p:txBody>
      </p:sp>
      <p:sp>
        <p:nvSpPr>
          <p:cNvPr id="32" name="テキストボックス 4">
            <a:extLst>
              <a:ext uri="{FF2B5EF4-FFF2-40B4-BE49-F238E27FC236}">
                <a16:creationId xmlns:a16="http://schemas.microsoft.com/office/drawing/2014/main" id="{2F6E8908-1610-F1BE-08C2-E174EF7D72CB}"/>
              </a:ext>
            </a:extLst>
          </p:cNvPr>
          <p:cNvSpPr txBox="1"/>
          <p:nvPr/>
        </p:nvSpPr>
        <p:spPr>
          <a:xfrm>
            <a:off x="3726605" y="3275111"/>
            <a:ext cx="712054" cy="30777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l"/>
            <a:r>
              <a:rPr lang="en-US" altLang="ja-JP" sz="1400" spc="1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</a:rPr>
              <a:t>10:30</a:t>
            </a:r>
            <a:endParaRPr lang="ja-JP" altLang="en-US" sz="1400" spc="100" dirty="0">
              <a:solidFill>
                <a:schemeClr val="tx1">
                  <a:lumMod val="75000"/>
                  <a:lumOff val="25000"/>
                </a:schemeClr>
              </a:solidFill>
              <a:uFillTx/>
              <a:latin typeface="+mn-ea"/>
            </a:endParaRPr>
          </a:p>
        </p:txBody>
      </p:sp>
      <p:sp>
        <p:nvSpPr>
          <p:cNvPr id="33" name="テキストボックス 4">
            <a:extLst>
              <a:ext uri="{FF2B5EF4-FFF2-40B4-BE49-F238E27FC236}">
                <a16:creationId xmlns:a16="http://schemas.microsoft.com/office/drawing/2014/main" id="{FAA92BE4-D742-DE23-C6E3-855AEEE81D56}"/>
              </a:ext>
            </a:extLst>
          </p:cNvPr>
          <p:cNvSpPr txBox="1"/>
          <p:nvPr/>
        </p:nvSpPr>
        <p:spPr>
          <a:xfrm>
            <a:off x="3726605" y="4542802"/>
            <a:ext cx="712054" cy="30777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l"/>
            <a:r>
              <a:rPr lang="en-US" altLang="ja-JP" sz="1400" spc="1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</a:rPr>
              <a:t>10:45</a:t>
            </a:r>
            <a:endParaRPr lang="ja-JP" altLang="en-US" sz="1400" spc="100" dirty="0">
              <a:solidFill>
                <a:schemeClr val="tx1">
                  <a:lumMod val="75000"/>
                  <a:lumOff val="25000"/>
                </a:schemeClr>
              </a:solidFill>
              <a:uFillTx/>
              <a:latin typeface="+mn-ea"/>
            </a:endParaRPr>
          </a:p>
        </p:txBody>
      </p:sp>
      <p:sp>
        <p:nvSpPr>
          <p:cNvPr id="34" name="テキストボックス 4">
            <a:extLst>
              <a:ext uri="{FF2B5EF4-FFF2-40B4-BE49-F238E27FC236}">
                <a16:creationId xmlns:a16="http://schemas.microsoft.com/office/drawing/2014/main" id="{C7681B27-DD63-F4E1-23C2-0410D1C88186}"/>
              </a:ext>
            </a:extLst>
          </p:cNvPr>
          <p:cNvSpPr txBox="1"/>
          <p:nvPr/>
        </p:nvSpPr>
        <p:spPr>
          <a:xfrm>
            <a:off x="3726605" y="5810493"/>
            <a:ext cx="712054" cy="30777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l"/>
            <a:r>
              <a:rPr lang="en-US" altLang="ja-JP" sz="1400" spc="1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</a:rPr>
              <a:t>10:50</a:t>
            </a:r>
            <a:endParaRPr lang="ja-JP" altLang="en-US" sz="1400" spc="100" dirty="0">
              <a:solidFill>
                <a:schemeClr val="tx1">
                  <a:lumMod val="75000"/>
                  <a:lumOff val="25000"/>
                </a:schemeClr>
              </a:solidFill>
              <a:uFillTx/>
              <a:latin typeface="+mn-ea"/>
            </a:endParaRPr>
          </a:p>
        </p:txBody>
      </p:sp>
      <p:pic>
        <p:nvPicPr>
          <p:cNvPr id="38" name="図 37" descr="壁に掛けられた時計&#10;&#10;中程度の精度で自動的に生成された説明">
            <a:extLst>
              <a:ext uri="{FF2B5EF4-FFF2-40B4-BE49-F238E27FC236}">
                <a16:creationId xmlns:a16="http://schemas.microsoft.com/office/drawing/2014/main" id="{655E13DA-E683-6B07-32D5-CE294AA3F3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469" y="1771299"/>
            <a:ext cx="2001600" cy="2001600"/>
          </a:xfrm>
          <a:prstGeom prst="rect">
            <a:avLst/>
          </a:prstGeom>
          <a:ln w="25400">
            <a:solidFill>
              <a:srgbClr val="DAD9B3"/>
            </a:solidFill>
          </a:ln>
        </p:spPr>
      </p:pic>
    </p:spTree>
    <p:extLst>
      <p:ext uri="{BB962C8B-B14F-4D97-AF65-F5344CB8AC3E}">
        <p14:creationId xmlns:p14="http://schemas.microsoft.com/office/powerpoint/2010/main" val="4243214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fill="remove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50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fill="remove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50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50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mph" presetSubtype="0" fill="remove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50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50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7" presetClass="emph" presetSubtype="0" fill="remove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7" dur="500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500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1FE82B-00C1-6D5D-CC91-44A74074A8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四角形 27">
            <a:extLst>
              <a:ext uri="{FF2B5EF4-FFF2-40B4-BE49-F238E27FC236}">
                <a16:creationId xmlns:a16="http://schemas.microsoft.com/office/drawing/2014/main" id="{9B09F48F-8C97-1DE0-E95C-00944594687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0" y="0"/>
            <a:ext cx="990727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A8DE9498-C391-1181-9B83-701F87394101}"/>
              </a:ext>
            </a:extLst>
          </p:cNvPr>
          <p:cNvCxnSpPr>
            <a:cxnSpLocks/>
          </p:cNvCxnSpPr>
          <p:nvPr/>
        </p:nvCxnSpPr>
        <p:spPr>
          <a:xfrm>
            <a:off x="4694833" y="0"/>
            <a:ext cx="0" cy="5964382"/>
          </a:xfrm>
          <a:prstGeom prst="line">
            <a:avLst/>
          </a:prstGeom>
          <a:ln w="63500">
            <a:solidFill>
              <a:srgbClr val="DAD9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四角形 27">
            <a:extLst>
              <a:ext uri="{FF2B5EF4-FFF2-40B4-BE49-F238E27FC236}">
                <a16:creationId xmlns:a16="http://schemas.microsoft.com/office/drawing/2014/main" id="{7ABC1A31-4265-6997-F9D0-0B84F8646FB8}"/>
              </a:ext>
            </a:extLst>
          </p:cNvPr>
          <p:cNvSpPr/>
          <p:nvPr/>
        </p:nvSpPr>
        <p:spPr>
          <a:xfrm>
            <a:off x="0" y="0"/>
            <a:ext cx="3045600" cy="6858000"/>
          </a:xfrm>
          <a:prstGeom prst="rect">
            <a:avLst/>
          </a:prstGeom>
          <a:solidFill>
            <a:srgbClr val="009B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52" name="テキストボックス 3">
            <a:extLst>
              <a:ext uri="{FF2B5EF4-FFF2-40B4-BE49-F238E27FC236}">
                <a16:creationId xmlns:a16="http://schemas.microsoft.com/office/drawing/2014/main" id="{928EEB2F-5253-5167-F3DB-4060FDE1492D}"/>
              </a:ext>
            </a:extLst>
          </p:cNvPr>
          <p:cNvSpPr txBox="1"/>
          <p:nvPr/>
        </p:nvSpPr>
        <p:spPr>
          <a:xfrm>
            <a:off x="507131" y="3948881"/>
            <a:ext cx="2031325" cy="484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ja-JP" altLang="en-US" sz="2400" dirty="0">
                <a:solidFill>
                  <a:schemeClr val="bg1"/>
                </a:solidFill>
                <a:uFillTx/>
                <a:latin typeface="Noto Sans CJK JP Black" panose="020B0A00000000000000" charset="-122"/>
                <a:ea typeface="Noto Sans CJK JP Black" panose="020B0A00000000000000" charset="-122"/>
              </a:rPr>
              <a:t>タイムライン</a:t>
            </a:r>
          </a:p>
        </p:txBody>
      </p:sp>
      <p:sp>
        <p:nvSpPr>
          <p:cNvPr id="3" name="テキストボックス 3">
            <a:extLst>
              <a:ext uri="{FF2B5EF4-FFF2-40B4-BE49-F238E27FC236}">
                <a16:creationId xmlns:a16="http://schemas.microsoft.com/office/drawing/2014/main" id="{49AD7681-17EE-3896-2F99-2A191041514F}"/>
              </a:ext>
            </a:extLst>
          </p:cNvPr>
          <p:cNvSpPr txBox="1"/>
          <p:nvPr/>
        </p:nvSpPr>
        <p:spPr>
          <a:xfrm>
            <a:off x="810107" y="4469719"/>
            <a:ext cx="1425390" cy="3373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altLang="ja-JP" sz="1500" spc="300" dirty="0">
                <a:solidFill>
                  <a:schemeClr val="bg1"/>
                </a:solidFill>
                <a:uFillTx/>
                <a:latin typeface="Noto Sans CJK JP Black" panose="020B0A00000000000000" charset="-122"/>
                <a:ea typeface="Noto Sans CJK JP Black" panose="020B0A00000000000000" charset="-122"/>
              </a:rPr>
              <a:t>TIMELINE</a:t>
            </a:r>
            <a:endParaRPr lang="ja-JP" altLang="en-US" sz="1500" spc="300" dirty="0">
              <a:solidFill>
                <a:schemeClr val="bg1"/>
              </a:solidFill>
              <a:uFillTx/>
              <a:latin typeface="Noto Sans CJK JP Black" panose="020B0A00000000000000" charset="-122"/>
              <a:ea typeface="Noto Sans CJK JP Black" panose="020B0A00000000000000" charset="-122"/>
            </a:endParaRP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3CED25DF-59D0-D4A7-F63F-EEB025D384BB}"/>
              </a:ext>
            </a:extLst>
          </p:cNvPr>
          <p:cNvSpPr/>
          <p:nvPr/>
        </p:nvSpPr>
        <p:spPr>
          <a:xfrm>
            <a:off x="4492210" y="690995"/>
            <a:ext cx="405246" cy="405246"/>
          </a:xfrm>
          <a:prstGeom prst="ellipse">
            <a:avLst/>
          </a:prstGeom>
          <a:solidFill>
            <a:srgbClr val="009B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E83EC356-0306-82C2-59D9-A35156A29E51}"/>
              </a:ext>
            </a:extLst>
          </p:cNvPr>
          <p:cNvSpPr/>
          <p:nvPr/>
        </p:nvSpPr>
        <p:spPr>
          <a:xfrm>
            <a:off x="4492210" y="5761759"/>
            <a:ext cx="405246" cy="405246"/>
          </a:xfrm>
          <a:prstGeom prst="ellipse">
            <a:avLst/>
          </a:prstGeom>
          <a:solidFill>
            <a:srgbClr val="009B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06741D92-925F-C547-4CE3-35CB46E17943}"/>
              </a:ext>
            </a:extLst>
          </p:cNvPr>
          <p:cNvSpPr/>
          <p:nvPr/>
        </p:nvSpPr>
        <p:spPr>
          <a:xfrm>
            <a:off x="4492210" y="3226377"/>
            <a:ext cx="405246" cy="405246"/>
          </a:xfrm>
          <a:prstGeom prst="ellipse">
            <a:avLst/>
          </a:prstGeom>
          <a:solidFill>
            <a:srgbClr val="009B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D7C9777A-5E17-39C4-615F-3A01980A2884}"/>
              </a:ext>
            </a:extLst>
          </p:cNvPr>
          <p:cNvSpPr/>
          <p:nvPr/>
        </p:nvSpPr>
        <p:spPr>
          <a:xfrm>
            <a:off x="4492210" y="1958686"/>
            <a:ext cx="405246" cy="405246"/>
          </a:xfrm>
          <a:prstGeom prst="ellipse">
            <a:avLst/>
          </a:prstGeom>
          <a:solidFill>
            <a:srgbClr val="009B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E75D237F-5E89-5032-01AF-17BEFF6FC8A2}"/>
              </a:ext>
            </a:extLst>
          </p:cNvPr>
          <p:cNvSpPr/>
          <p:nvPr/>
        </p:nvSpPr>
        <p:spPr>
          <a:xfrm>
            <a:off x="4492210" y="4494068"/>
            <a:ext cx="405246" cy="405246"/>
          </a:xfrm>
          <a:prstGeom prst="ellipse">
            <a:avLst/>
          </a:prstGeom>
          <a:solidFill>
            <a:srgbClr val="009B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95F36E75-37AF-799E-853A-9B08F4A196EA}"/>
              </a:ext>
            </a:extLst>
          </p:cNvPr>
          <p:cNvSpPr>
            <a:spLocks noChangeAspect="1"/>
          </p:cNvSpPr>
          <p:nvPr/>
        </p:nvSpPr>
        <p:spPr>
          <a:xfrm>
            <a:off x="4568833" y="767618"/>
            <a:ext cx="252000" cy="252000"/>
          </a:xfrm>
          <a:prstGeom prst="ellipse">
            <a:avLst/>
          </a:prstGeom>
          <a:solidFill>
            <a:srgbClr val="009B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B034B1B8-F5D6-FE68-E74A-D561033391E0}"/>
              </a:ext>
            </a:extLst>
          </p:cNvPr>
          <p:cNvSpPr>
            <a:spLocks noChangeAspect="1"/>
          </p:cNvSpPr>
          <p:nvPr/>
        </p:nvSpPr>
        <p:spPr>
          <a:xfrm>
            <a:off x="4568833" y="2035309"/>
            <a:ext cx="252000" cy="252000"/>
          </a:xfrm>
          <a:prstGeom prst="ellipse">
            <a:avLst/>
          </a:prstGeom>
          <a:solidFill>
            <a:srgbClr val="009B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C77F80B8-0E91-2465-CE2B-005B0C0BA285}"/>
              </a:ext>
            </a:extLst>
          </p:cNvPr>
          <p:cNvSpPr>
            <a:spLocks noChangeAspect="1"/>
          </p:cNvSpPr>
          <p:nvPr/>
        </p:nvSpPr>
        <p:spPr>
          <a:xfrm>
            <a:off x="4568833" y="3303000"/>
            <a:ext cx="252000" cy="252000"/>
          </a:xfrm>
          <a:prstGeom prst="ellipse">
            <a:avLst/>
          </a:prstGeom>
          <a:solidFill>
            <a:srgbClr val="009B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72AE4BFC-E265-92C9-2AC4-97B162FE0A24}"/>
              </a:ext>
            </a:extLst>
          </p:cNvPr>
          <p:cNvSpPr>
            <a:spLocks noChangeAspect="1"/>
          </p:cNvSpPr>
          <p:nvPr/>
        </p:nvSpPr>
        <p:spPr>
          <a:xfrm>
            <a:off x="4568833" y="4575837"/>
            <a:ext cx="252000" cy="252000"/>
          </a:xfrm>
          <a:prstGeom prst="ellipse">
            <a:avLst/>
          </a:prstGeom>
          <a:solidFill>
            <a:srgbClr val="009B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EF716A9E-3A68-60D6-7A1A-4203F35AB142}"/>
              </a:ext>
            </a:extLst>
          </p:cNvPr>
          <p:cNvSpPr>
            <a:spLocks noChangeAspect="1"/>
          </p:cNvSpPr>
          <p:nvPr/>
        </p:nvSpPr>
        <p:spPr>
          <a:xfrm>
            <a:off x="4568833" y="5838382"/>
            <a:ext cx="252000" cy="252000"/>
          </a:xfrm>
          <a:prstGeom prst="ellipse">
            <a:avLst/>
          </a:prstGeom>
          <a:solidFill>
            <a:srgbClr val="009B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ボックス 4">
            <a:extLst>
              <a:ext uri="{FF2B5EF4-FFF2-40B4-BE49-F238E27FC236}">
                <a16:creationId xmlns:a16="http://schemas.microsoft.com/office/drawing/2014/main" id="{6A713B5E-FF25-6033-489E-3C6E6DA88A79}"/>
              </a:ext>
            </a:extLst>
          </p:cNvPr>
          <p:cNvSpPr txBox="1"/>
          <p:nvPr/>
        </p:nvSpPr>
        <p:spPr>
          <a:xfrm>
            <a:off x="4951412" y="677779"/>
            <a:ext cx="1531188" cy="40011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l"/>
            <a:r>
              <a:rPr lang="ja-JP" altLang="en-US" sz="2000" spc="1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j-ea"/>
                <a:ea typeface="+mj-ea"/>
              </a:rPr>
              <a:t>会議の</a:t>
            </a:r>
            <a:r>
              <a:rPr lang="ja-JP" altLang="en-US" sz="2000" spc="1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終了</a:t>
            </a:r>
            <a:endParaRPr lang="ja-JP" altLang="en-US" sz="2000" spc="100" dirty="0">
              <a:solidFill>
                <a:schemeClr val="tx1">
                  <a:lumMod val="75000"/>
                  <a:lumOff val="25000"/>
                </a:schemeClr>
              </a:solidFill>
              <a:uFillTx/>
              <a:latin typeface="+mj-ea"/>
              <a:ea typeface="+mj-ea"/>
            </a:endParaRPr>
          </a:p>
        </p:txBody>
      </p:sp>
      <p:sp>
        <p:nvSpPr>
          <p:cNvPr id="22" name="テキストボックス 4">
            <a:extLst>
              <a:ext uri="{FF2B5EF4-FFF2-40B4-BE49-F238E27FC236}">
                <a16:creationId xmlns:a16="http://schemas.microsoft.com/office/drawing/2014/main" id="{2DEFBECA-85D5-C8C6-1D18-026C7C0D4D4C}"/>
              </a:ext>
            </a:extLst>
          </p:cNvPr>
          <p:cNvSpPr txBox="1"/>
          <p:nvPr/>
        </p:nvSpPr>
        <p:spPr>
          <a:xfrm>
            <a:off x="4951412" y="1969651"/>
            <a:ext cx="1800493" cy="40011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l"/>
            <a:r>
              <a:rPr lang="ja-JP" altLang="en-US" sz="2000" spc="1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j-ea"/>
                <a:ea typeface="+mj-ea"/>
              </a:rPr>
              <a:t>ランチ交流会</a:t>
            </a:r>
          </a:p>
        </p:txBody>
      </p:sp>
      <p:sp>
        <p:nvSpPr>
          <p:cNvPr id="23" name="テキストボックス 4">
            <a:extLst>
              <a:ext uri="{FF2B5EF4-FFF2-40B4-BE49-F238E27FC236}">
                <a16:creationId xmlns:a16="http://schemas.microsoft.com/office/drawing/2014/main" id="{C1AAB2BD-434C-982A-BFAB-616A140A6348}"/>
              </a:ext>
            </a:extLst>
          </p:cNvPr>
          <p:cNvSpPr txBox="1"/>
          <p:nvPr/>
        </p:nvSpPr>
        <p:spPr>
          <a:xfrm>
            <a:off x="4951412" y="2341625"/>
            <a:ext cx="3786614" cy="32297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ja-JP" altLang="en-US" sz="1200" spc="1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</a:rPr>
              <a:t>ホテル</a:t>
            </a:r>
            <a:r>
              <a:rPr lang="en-US" altLang="ja-JP" sz="1200" spc="1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</a:rPr>
              <a:t>2</a:t>
            </a:r>
            <a:r>
              <a:rPr lang="ja-JP" altLang="en-US" sz="1200" spc="1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</a:rPr>
              <a:t>階のレストランにてランチ交流会を行う</a:t>
            </a:r>
            <a:endParaRPr lang="en-US" altLang="ja-JP" sz="1200" spc="100" dirty="0">
              <a:solidFill>
                <a:schemeClr val="tx1">
                  <a:lumMod val="75000"/>
                  <a:lumOff val="25000"/>
                </a:schemeClr>
              </a:solidFill>
              <a:uFillTx/>
              <a:latin typeface="+mn-ea"/>
            </a:endParaRPr>
          </a:p>
        </p:txBody>
      </p:sp>
      <p:sp>
        <p:nvSpPr>
          <p:cNvPr id="24" name="テキストボックス 4">
            <a:extLst>
              <a:ext uri="{FF2B5EF4-FFF2-40B4-BE49-F238E27FC236}">
                <a16:creationId xmlns:a16="http://schemas.microsoft.com/office/drawing/2014/main" id="{7D559266-8804-F161-9C76-2E3796732453}"/>
              </a:ext>
            </a:extLst>
          </p:cNvPr>
          <p:cNvSpPr txBox="1"/>
          <p:nvPr/>
        </p:nvSpPr>
        <p:spPr>
          <a:xfrm>
            <a:off x="4951412" y="3238373"/>
            <a:ext cx="992579" cy="40011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l"/>
            <a:r>
              <a:rPr lang="ja-JP" altLang="en-US" sz="2000" spc="1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分科会</a:t>
            </a:r>
            <a:endParaRPr lang="ja-JP" altLang="en-US" sz="2000" spc="100" dirty="0">
              <a:solidFill>
                <a:schemeClr val="tx1">
                  <a:lumMod val="75000"/>
                  <a:lumOff val="25000"/>
                </a:schemeClr>
              </a:solidFill>
              <a:uFillTx/>
              <a:latin typeface="+mj-ea"/>
              <a:ea typeface="+mj-ea"/>
            </a:endParaRPr>
          </a:p>
        </p:txBody>
      </p:sp>
      <p:sp>
        <p:nvSpPr>
          <p:cNvPr id="25" name="テキストボックス 4">
            <a:extLst>
              <a:ext uri="{FF2B5EF4-FFF2-40B4-BE49-F238E27FC236}">
                <a16:creationId xmlns:a16="http://schemas.microsoft.com/office/drawing/2014/main" id="{CA61530F-7E8D-1294-340E-1F3D30FA9D45}"/>
              </a:ext>
            </a:extLst>
          </p:cNvPr>
          <p:cNvSpPr txBox="1"/>
          <p:nvPr/>
        </p:nvSpPr>
        <p:spPr>
          <a:xfrm>
            <a:off x="4951412" y="3610347"/>
            <a:ext cx="3518912" cy="32297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ja-JP" altLang="en-US" sz="1200" spc="1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各プロジェクトごとの分科会を別室にて行う</a:t>
            </a:r>
            <a:endParaRPr lang="en-US" altLang="ja-JP" sz="1200" spc="100" dirty="0">
              <a:solidFill>
                <a:schemeClr val="tx1">
                  <a:lumMod val="75000"/>
                  <a:lumOff val="25000"/>
                </a:schemeClr>
              </a:solidFill>
              <a:uFillTx/>
              <a:latin typeface="+mn-ea"/>
            </a:endParaRPr>
          </a:p>
        </p:txBody>
      </p:sp>
      <p:sp>
        <p:nvSpPr>
          <p:cNvPr id="26" name="テキストボックス 4">
            <a:extLst>
              <a:ext uri="{FF2B5EF4-FFF2-40B4-BE49-F238E27FC236}">
                <a16:creationId xmlns:a16="http://schemas.microsoft.com/office/drawing/2014/main" id="{869890B7-EC48-B69C-D225-CB92AA89E243}"/>
              </a:ext>
            </a:extLst>
          </p:cNvPr>
          <p:cNvSpPr txBox="1"/>
          <p:nvPr/>
        </p:nvSpPr>
        <p:spPr>
          <a:xfrm>
            <a:off x="4951412" y="4503430"/>
            <a:ext cx="1531188" cy="40011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l"/>
            <a:r>
              <a:rPr lang="ja-JP" altLang="en-US" sz="2000" spc="1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j-ea"/>
                <a:ea typeface="+mj-ea"/>
              </a:rPr>
              <a:t>分科会終了</a:t>
            </a:r>
          </a:p>
        </p:txBody>
      </p:sp>
      <p:sp>
        <p:nvSpPr>
          <p:cNvPr id="28" name="テキストボックス 4">
            <a:extLst>
              <a:ext uri="{FF2B5EF4-FFF2-40B4-BE49-F238E27FC236}">
                <a16:creationId xmlns:a16="http://schemas.microsoft.com/office/drawing/2014/main" id="{6DBB507C-3B4E-2C9A-0E13-5E4A716260C8}"/>
              </a:ext>
            </a:extLst>
          </p:cNvPr>
          <p:cNvSpPr txBox="1"/>
          <p:nvPr/>
        </p:nvSpPr>
        <p:spPr>
          <a:xfrm>
            <a:off x="4951412" y="5787392"/>
            <a:ext cx="2608406" cy="40011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l"/>
            <a:r>
              <a:rPr lang="ja-JP" altLang="en-US" sz="2000" spc="1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j-ea"/>
                <a:ea typeface="+mj-ea"/>
              </a:rPr>
              <a:t>解散・送迎バス到着</a:t>
            </a:r>
          </a:p>
        </p:txBody>
      </p:sp>
      <p:sp>
        <p:nvSpPr>
          <p:cNvPr id="30" name="テキストボックス 4">
            <a:extLst>
              <a:ext uri="{FF2B5EF4-FFF2-40B4-BE49-F238E27FC236}">
                <a16:creationId xmlns:a16="http://schemas.microsoft.com/office/drawing/2014/main" id="{03B91F23-75DA-2932-9DF3-E6464736F1AD}"/>
              </a:ext>
            </a:extLst>
          </p:cNvPr>
          <p:cNvSpPr txBox="1"/>
          <p:nvPr/>
        </p:nvSpPr>
        <p:spPr>
          <a:xfrm>
            <a:off x="3726605" y="739729"/>
            <a:ext cx="712054" cy="30777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l"/>
            <a:r>
              <a:rPr lang="en-US" altLang="ja-JP" sz="1400" spc="1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</a:rPr>
              <a:t>11:00</a:t>
            </a:r>
            <a:endParaRPr lang="ja-JP" altLang="en-US" sz="1400" spc="100" dirty="0">
              <a:solidFill>
                <a:schemeClr val="tx1">
                  <a:lumMod val="75000"/>
                  <a:lumOff val="25000"/>
                </a:schemeClr>
              </a:solidFill>
              <a:uFillTx/>
              <a:latin typeface="+mn-ea"/>
            </a:endParaRPr>
          </a:p>
        </p:txBody>
      </p:sp>
      <p:sp>
        <p:nvSpPr>
          <p:cNvPr id="31" name="テキストボックス 4">
            <a:extLst>
              <a:ext uri="{FF2B5EF4-FFF2-40B4-BE49-F238E27FC236}">
                <a16:creationId xmlns:a16="http://schemas.microsoft.com/office/drawing/2014/main" id="{AF009CB4-607D-74A4-208D-F03F90AD2BF0}"/>
              </a:ext>
            </a:extLst>
          </p:cNvPr>
          <p:cNvSpPr txBox="1"/>
          <p:nvPr/>
        </p:nvSpPr>
        <p:spPr>
          <a:xfrm>
            <a:off x="3726605" y="2009256"/>
            <a:ext cx="712054" cy="30777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l"/>
            <a:r>
              <a:rPr lang="en-US" altLang="ja-JP" sz="1400" spc="1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</a:rPr>
              <a:t>11:30</a:t>
            </a:r>
            <a:endParaRPr lang="ja-JP" altLang="en-US" sz="1400" spc="100" dirty="0">
              <a:solidFill>
                <a:schemeClr val="tx1">
                  <a:lumMod val="75000"/>
                  <a:lumOff val="25000"/>
                </a:schemeClr>
              </a:solidFill>
              <a:uFillTx/>
              <a:latin typeface="+mn-ea"/>
            </a:endParaRPr>
          </a:p>
        </p:txBody>
      </p:sp>
      <p:sp>
        <p:nvSpPr>
          <p:cNvPr id="32" name="テキストボックス 4">
            <a:extLst>
              <a:ext uri="{FF2B5EF4-FFF2-40B4-BE49-F238E27FC236}">
                <a16:creationId xmlns:a16="http://schemas.microsoft.com/office/drawing/2014/main" id="{A1259839-52CC-A675-B764-8B5E8AC83255}"/>
              </a:ext>
            </a:extLst>
          </p:cNvPr>
          <p:cNvSpPr txBox="1"/>
          <p:nvPr/>
        </p:nvSpPr>
        <p:spPr>
          <a:xfrm>
            <a:off x="3726605" y="3275111"/>
            <a:ext cx="712054" cy="30777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l"/>
            <a:r>
              <a:rPr lang="en-US" altLang="ja-JP" sz="1400" spc="1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</a:rPr>
              <a:t>15:00</a:t>
            </a:r>
            <a:endParaRPr lang="ja-JP" altLang="en-US" sz="1400" spc="100" dirty="0">
              <a:solidFill>
                <a:schemeClr val="tx1">
                  <a:lumMod val="75000"/>
                  <a:lumOff val="25000"/>
                </a:schemeClr>
              </a:solidFill>
              <a:uFillTx/>
              <a:latin typeface="+mn-ea"/>
            </a:endParaRPr>
          </a:p>
        </p:txBody>
      </p:sp>
      <p:sp>
        <p:nvSpPr>
          <p:cNvPr id="33" name="テキストボックス 4">
            <a:extLst>
              <a:ext uri="{FF2B5EF4-FFF2-40B4-BE49-F238E27FC236}">
                <a16:creationId xmlns:a16="http://schemas.microsoft.com/office/drawing/2014/main" id="{D09BEB5C-FC02-0838-C853-0D4ADE13F575}"/>
              </a:ext>
            </a:extLst>
          </p:cNvPr>
          <p:cNvSpPr txBox="1"/>
          <p:nvPr/>
        </p:nvSpPr>
        <p:spPr>
          <a:xfrm>
            <a:off x="3726605" y="4542802"/>
            <a:ext cx="712054" cy="30777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l"/>
            <a:r>
              <a:rPr lang="en-US" altLang="ja-JP" sz="1400" spc="1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</a:rPr>
              <a:t>17:00</a:t>
            </a:r>
            <a:endParaRPr lang="ja-JP" altLang="en-US" sz="1400" spc="100" dirty="0">
              <a:solidFill>
                <a:schemeClr val="tx1">
                  <a:lumMod val="75000"/>
                  <a:lumOff val="25000"/>
                </a:schemeClr>
              </a:solidFill>
              <a:uFillTx/>
              <a:latin typeface="+mn-ea"/>
            </a:endParaRPr>
          </a:p>
        </p:txBody>
      </p:sp>
      <p:sp>
        <p:nvSpPr>
          <p:cNvPr id="34" name="テキストボックス 4">
            <a:extLst>
              <a:ext uri="{FF2B5EF4-FFF2-40B4-BE49-F238E27FC236}">
                <a16:creationId xmlns:a16="http://schemas.microsoft.com/office/drawing/2014/main" id="{406DD888-233C-D33F-25CB-9816B346277B}"/>
              </a:ext>
            </a:extLst>
          </p:cNvPr>
          <p:cNvSpPr txBox="1"/>
          <p:nvPr/>
        </p:nvSpPr>
        <p:spPr>
          <a:xfrm>
            <a:off x="3726605" y="5810493"/>
            <a:ext cx="712054" cy="30777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l"/>
            <a:r>
              <a:rPr lang="en-US" altLang="ja-JP" sz="1400" spc="1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</a:rPr>
              <a:t>17:30</a:t>
            </a:r>
            <a:endParaRPr lang="ja-JP" altLang="en-US" sz="1400" spc="100" dirty="0">
              <a:solidFill>
                <a:schemeClr val="tx1">
                  <a:lumMod val="75000"/>
                  <a:lumOff val="25000"/>
                </a:schemeClr>
              </a:solidFill>
              <a:uFillTx/>
              <a:latin typeface="+mn-ea"/>
            </a:endParaRPr>
          </a:p>
        </p:txBody>
      </p:sp>
      <p:pic>
        <p:nvPicPr>
          <p:cNvPr id="38" name="図 37" descr="壁に掛けられた時計&#10;&#10;中程度の精度で自動的に生成された説明">
            <a:extLst>
              <a:ext uri="{FF2B5EF4-FFF2-40B4-BE49-F238E27FC236}">
                <a16:creationId xmlns:a16="http://schemas.microsoft.com/office/drawing/2014/main" id="{6F3CCF56-85E8-0BE7-6129-FF69666ABC0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469" y="1771299"/>
            <a:ext cx="2001600" cy="2001600"/>
          </a:xfrm>
          <a:prstGeom prst="rect">
            <a:avLst/>
          </a:prstGeom>
          <a:ln w="25400">
            <a:solidFill>
              <a:srgbClr val="DAD9B3"/>
            </a:solidFill>
          </a:ln>
        </p:spPr>
      </p:pic>
    </p:spTree>
    <p:extLst>
      <p:ext uri="{BB962C8B-B14F-4D97-AF65-F5344CB8AC3E}">
        <p14:creationId xmlns:p14="http://schemas.microsoft.com/office/powerpoint/2010/main" val="15512264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fill="remove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50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fill="remove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50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50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mph" presetSubtype="0" fill="remove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50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50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7" presetClass="emph" presetSubtype="0" fill="remove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7" dur="500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500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8DA11C-1763-0E54-9445-18B20BC6AB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四角形 27">
            <a:extLst>
              <a:ext uri="{FF2B5EF4-FFF2-40B4-BE49-F238E27FC236}">
                <a16:creationId xmlns:a16="http://schemas.microsoft.com/office/drawing/2014/main" id="{E7399EB8-FD5E-4014-DBB8-FB5C0ACE7B5C}"/>
              </a:ext>
            </a:extLst>
          </p:cNvPr>
          <p:cNvSpPr>
            <a:spLocks/>
          </p:cNvSpPr>
          <p:nvPr/>
        </p:nvSpPr>
        <p:spPr>
          <a:xfrm>
            <a:off x="0" y="0"/>
            <a:ext cx="9903600" cy="3430800"/>
          </a:xfrm>
          <a:prstGeom prst="rect">
            <a:avLst/>
          </a:prstGeom>
          <a:solidFill>
            <a:srgbClr val="009B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5" name="四角形 27">
            <a:extLst>
              <a:ext uri="{FF2B5EF4-FFF2-40B4-BE49-F238E27FC236}">
                <a16:creationId xmlns:a16="http://schemas.microsoft.com/office/drawing/2014/main" id="{C9D04649-6399-D6D1-3415-AB5CE0926065}"/>
              </a:ext>
            </a:extLst>
          </p:cNvPr>
          <p:cNvSpPr>
            <a:spLocks/>
          </p:cNvSpPr>
          <p:nvPr/>
        </p:nvSpPr>
        <p:spPr>
          <a:xfrm>
            <a:off x="0" y="3427200"/>
            <a:ext cx="9903600" cy="34308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6" name="四角形 27">
            <a:extLst>
              <a:ext uri="{FF2B5EF4-FFF2-40B4-BE49-F238E27FC236}">
                <a16:creationId xmlns:a16="http://schemas.microsoft.com/office/drawing/2014/main" id="{F216144D-E195-F05A-E6C5-CA53952C737E}"/>
              </a:ext>
            </a:extLst>
          </p:cNvPr>
          <p:cNvSpPr>
            <a:spLocks/>
          </p:cNvSpPr>
          <p:nvPr/>
        </p:nvSpPr>
        <p:spPr>
          <a:xfrm>
            <a:off x="357812" y="360000"/>
            <a:ext cx="9187200" cy="613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8" name="テキストボックス 3">
            <a:extLst>
              <a:ext uri="{FF2B5EF4-FFF2-40B4-BE49-F238E27FC236}">
                <a16:creationId xmlns:a16="http://schemas.microsoft.com/office/drawing/2014/main" id="{92D80D59-6972-FB6D-C253-B234AA3EB665}"/>
              </a:ext>
            </a:extLst>
          </p:cNvPr>
          <p:cNvSpPr txBox="1"/>
          <p:nvPr/>
        </p:nvSpPr>
        <p:spPr>
          <a:xfrm>
            <a:off x="731880" y="653623"/>
            <a:ext cx="3416320" cy="549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ja-JP" altLang="en-US" sz="2800" dirty="0">
                <a:solidFill>
                  <a:srgbClr val="009B9F"/>
                </a:solidFill>
                <a:uFillTx/>
                <a:latin typeface="Noto Sans CJK JP Black" panose="020B0A00000000000000" charset="-122"/>
                <a:ea typeface="Noto Sans CJK JP Black" panose="020B0A00000000000000" charset="-122"/>
              </a:rPr>
              <a:t>目標のタイムライン</a:t>
            </a: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EED83AAD-F8FC-6461-7D1E-DAF9DEF3F4BA}"/>
              </a:ext>
            </a:extLst>
          </p:cNvPr>
          <p:cNvCxnSpPr/>
          <p:nvPr/>
        </p:nvCxnSpPr>
        <p:spPr>
          <a:xfrm>
            <a:off x="847725" y="1235075"/>
            <a:ext cx="8207375" cy="0"/>
          </a:xfrm>
          <a:prstGeom prst="line">
            <a:avLst/>
          </a:prstGeom>
          <a:ln w="15875">
            <a:solidFill>
              <a:srgbClr val="009B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9DA9737-6072-1562-E1F5-C81EBDA23163}"/>
              </a:ext>
            </a:extLst>
          </p:cNvPr>
          <p:cNvSpPr/>
          <p:nvPr/>
        </p:nvSpPr>
        <p:spPr>
          <a:xfrm>
            <a:off x="8112125" y="733425"/>
            <a:ext cx="942975" cy="355599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ボックス 3">
            <a:extLst>
              <a:ext uri="{FF2B5EF4-FFF2-40B4-BE49-F238E27FC236}">
                <a16:creationId xmlns:a16="http://schemas.microsoft.com/office/drawing/2014/main" id="{3E28A787-CA9D-4C10-5E0E-B249C2CF0E7A}"/>
              </a:ext>
            </a:extLst>
          </p:cNvPr>
          <p:cNvSpPr txBox="1"/>
          <p:nvPr/>
        </p:nvSpPr>
        <p:spPr>
          <a:xfrm>
            <a:off x="8223612" y="749224"/>
            <a:ext cx="720000" cy="324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altLang="ja-JP" sz="1600" dirty="0">
                <a:solidFill>
                  <a:srgbClr val="009B9F"/>
                </a:solidFill>
                <a:uFillTx/>
                <a:latin typeface="Noto Sans CJK JP Black" panose="020B0A00000000000000" charset="-122"/>
                <a:ea typeface="Noto Sans CJK JP Black" panose="020B0A00000000000000" charset="-122"/>
              </a:rPr>
              <a:t>LOGO</a:t>
            </a:r>
            <a:endParaRPr lang="ja-JP" altLang="en-US" sz="1600" dirty="0">
              <a:solidFill>
                <a:srgbClr val="009B9F"/>
              </a:solidFill>
              <a:uFillTx/>
              <a:latin typeface="Noto Sans CJK JP Black" panose="020B0A00000000000000" charset="-122"/>
              <a:ea typeface="Noto Sans CJK JP Black" panose="020B0A00000000000000" charset="-122"/>
            </a:endParaRPr>
          </a:p>
        </p:txBody>
      </p:sp>
      <p:sp>
        <p:nvSpPr>
          <p:cNvPr id="13" name="テキストボックス 4">
            <a:extLst>
              <a:ext uri="{FF2B5EF4-FFF2-40B4-BE49-F238E27FC236}">
                <a16:creationId xmlns:a16="http://schemas.microsoft.com/office/drawing/2014/main" id="{8AD4F3C6-7F3F-24AA-6022-50FF0AD252BC}"/>
              </a:ext>
            </a:extLst>
          </p:cNvPr>
          <p:cNvSpPr txBox="1"/>
          <p:nvPr/>
        </p:nvSpPr>
        <p:spPr>
          <a:xfrm>
            <a:off x="1458245" y="3573610"/>
            <a:ext cx="553998" cy="124649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2000" b="1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Noto Sans CJK JP Medium" panose="020B0600000000000000" charset="-122"/>
                <a:ea typeface="Noto Sans CJK JP Medium" panose="020B0600000000000000" charset="-122"/>
                <a:cs typeface="Noto Sans CJK JP Black" panose="020B0A00000000000000" charset="-122"/>
                <a:sym typeface="+mn-ea"/>
              </a:rPr>
              <a:t>新入社員</a:t>
            </a:r>
            <a:endParaRPr lang="ja-JP" altLang="en-US" sz="2000" b="1" spc="200" dirty="0">
              <a:solidFill>
                <a:schemeClr val="tx1">
                  <a:lumMod val="75000"/>
                  <a:lumOff val="25000"/>
                </a:schemeClr>
              </a:solidFill>
              <a:uFillTx/>
              <a:latin typeface="Noto Sans CJK JP Medium" panose="020B0600000000000000" charset="-122"/>
              <a:ea typeface="Noto Sans CJK JP Medium" panose="020B0600000000000000" charset="-122"/>
              <a:cs typeface="Noto Sans CJK JP Black" panose="020B0A00000000000000" charset="-122"/>
              <a:sym typeface="+mn-ea"/>
            </a:endParaRPr>
          </a:p>
        </p:txBody>
      </p:sp>
      <p:sp>
        <p:nvSpPr>
          <p:cNvPr id="16" name="テキストボックス 4">
            <a:extLst>
              <a:ext uri="{FF2B5EF4-FFF2-40B4-BE49-F238E27FC236}">
                <a16:creationId xmlns:a16="http://schemas.microsoft.com/office/drawing/2014/main" id="{EED4598E-9D54-7DA3-7873-6E31969DF0E4}"/>
              </a:ext>
            </a:extLst>
          </p:cNvPr>
          <p:cNvSpPr txBox="1"/>
          <p:nvPr/>
        </p:nvSpPr>
        <p:spPr>
          <a:xfrm>
            <a:off x="6348314" y="3573610"/>
            <a:ext cx="553998" cy="182357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2000" b="1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Noto Sans CJK JP Medium" panose="020B0600000000000000" charset="-122"/>
                <a:ea typeface="Noto Sans CJK JP Medium" panose="020B0600000000000000" charset="-122"/>
                <a:cs typeface="Noto Sans CJK JP Black" panose="020B0A00000000000000" charset="-122"/>
                <a:sym typeface="+mn-ea"/>
              </a:rPr>
              <a:t>リーダー昇進</a:t>
            </a:r>
            <a:endParaRPr lang="ja-JP" altLang="en-US" sz="2000" b="1" spc="200" dirty="0">
              <a:solidFill>
                <a:schemeClr val="tx1">
                  <a:lumMod val="75000"/>
                  <a:lumOff val="25000"/>
                </a:schemeClr>
              </a:solidFill>
              <a:uFillTx/>
              <a:latin typeface="Noto Sans CJK JP Medium" panose="020B0600000000000000" charset="-122"/>
              <a:ea typeface="Noto Sans CJK JP Medium" panose="020B0600000000000000" charset="-122"/>
              <a:cs typeface="Noto Sans CJK JP Black" panose="020B0A00000000000000" charset="-122"/>
              <a:sym typeface="+mn-ea"/>
            </a:endParaRPr>
          </a:p>
        </p:txBody>
      </p:sp>
      <p:sp>
        <p:nvSpPr>
          <p:cNvPr id="17" name="テキストボックス 4">
            <a:extLst>
              <a:ext uri="{FF2B5EF4-FFF2-40B4-BE49-F238E27FC236}">
                <a16:creationId xmlns:a16="http://schemas.microsoft.com/office/drawing/2014/main" id="{AA314A92-CBE4-BC9B-98C3-703B1030A543}"/>
              </a:ext>
            </a:extLst>
          </p:cNvPr>
          <p:cNvSpPr txBox="1"/>
          <p:nvPr/>
        </p:nvSpPr>
        <p:spPr>
          <a:xfrm>
            <a:off x="4738776" y="3573610"/>
            <a:ext cx="553998" cy="124649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2000" b="1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Noto Sans CJK JP Medium" panose="020B0600000000000000" charset="-122"/>
                <a:ea typeface="Noto Sans CJK JP Medium" panose="020B0600000000000000" charset="-122"/>
                <a:cs typeface="Noto Sans CJK JP Black" panose="020B0A00000000000000" charset="-122"/>
                <a:sym typeface="+mn-ea"/>
              </a:rPr>
              <a:t>成績１位</a:t>
            </a:r>
            <a:endParaRPr lang="ja-JP" altLang="en-US" sz="2000" b="1" spc="200" dirty="0">
              <a:solidFill>
                <a:schemeClr val="tx1">
                  <a:lumMod val="75000"/>
                  <a:lumOff val="25000"/>
                </a:schemeClr>
              </a:solidFill>
              <a:uFillTx/>
              <a:latin typeface="Noto Sans CJK JP Medium" panose="020B0600000000000000" charset="-122"/>
              <a:ea typeface="Noto Sans CJK JP Medium" panose="020B0600000000000000" charset="-122"/>
              <a:cs typeface="Noto Sans CJK JP Black" panose="020B0A00000000000000" charset="-122"/>
              <a:sym typeface="+mn-ea"/>
            </a:endParaRPr>
          </a:p>
        </p:txBody>
      </p:sp>
      <p:sp>
        <p:nvSpPr>
          <p:cNvPr id="18" name="テキストボックス 4">
            <a:extLst>
              <a:ext uri="{FF2B5EF4-FFF2-40B4-BE49-F238E27FC236}">
                <a16:creationId xmlns:a16="http://schemas.microsoft.com/office/drawing/2014/main" id="{69A0C11B-5516-35BF-C947-038EF2EF5C1C}"/>
              </a:ext>
            </a:extLst>
          </p:cNvPr>
          <p:cNvSpPr txBox="1"/>
          <p:nvPr/>
        </p:nvSpPr>
        <p:spPr>
          <a:xfrm>
            <a:off x="3115680" y="3573610"/>
            <a:ext cx="553998" cy="124649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2000" b="1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Noto Sans CJK JP Medium" panose="020B0600000000000000" charset="-122"/>
                <a:ea typeface="Noto Sans CJK JP Medium" panose="020B0600000000000000" charset="-122"/>
                <a:cs typeface="Noto Sans CJK JP Black" panose="020B0A00000000000000" charset="-122"/>
                <a:sym typeface="+mn-ea"/>
              </a:rPr>
              <a:t>資格取得</a:t>
            </a:r>
            <a:endParaRPr lang="ja-JP" altLang="en-US" sz="2000" b="1" spc="200" dirty="0">
              <a:solidFill>
                <a:schemeClr val="tx1">
                  <a:lumMod val="75000"/>
                  <a:lumOff val="25000"/>
                </a:schemeClr>
              </a:solidFill>
              <a:uFillTx/>
              <a:latin typeface="Noto Sans CJK JP Medium" panose="020B0600000000000000" charset="-122"/>
              <a:ea typeface="Noto Sans CJK JP Medium" panose="020B0600000000000000" charset="-122"/>
              <a:cs typeface="Noto Sans CJK JP Black" panose="020B0A00000000000000" charset="-122"/>
              <a:sym typeface="+mn-ea"/>
            </a:endParaRPr>
          </a:p>
        </p:txBody>
      </p: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7C63CC92-3469-C9EB-7DBA-3588F59ACF58}"/>
              </a:ext>
            </a:extLst>
          </p:cNvPr>
          <p:cNvCxnSpPr>
            <a:cxnSpLocks/>
          </p:cNvCxnSpPr>
          <p:nvPr/>
        </p:nvCxnSpPr>
        <p:spPr>
          <a:xfrm>
            <a:off x="2086178" y="2870195"/>
            <a:ext cx="6120935" cy="0"/>
          </a:xfrm>
          <a:prstGeom prst="line">
            <a:avLst/>
          </a:prstGeom>
          <a:ln w="38100" cap="rnd">
            <a:solidFill>
              <a:srgbClr val="7FCDCF"/>
            </a:solidFill>
            <a:round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ボックス 4">
            <a:extLst>
              <a:ext uri="{FF2B5EF4-FFF2-40B4-BE49-F238E27FC236}">
                <a16:creationId xmlns:a16="http://schemas.microsoft.com/office/drawing/2014/main" id="{2C06785F-6217-5975-1BA0-BADAFB9FC4CD}"/>
              </a:ext>
            </a:extLst>
          </p:cNvPr>
          <p:cNvSpPr txBox="1"/>
          <p:nvPr/>
        </p:nvSpPr>
        <p:spPr>
          <a:xfrm>
            <a:off x="1251468" y="1845087"/>
            <a:ext cx="864000" cy="362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ja-JP" altLang="en-US" sz="1600" b="1" spc="100" dirty="0">
                <a:solidFill>
                  <a:srgbClr val="009B9F"/>
                </a:solidFill>
                <a:uFillTx/>
                <a:latin typeface="Noto Sans CJK JP Medium" panose="020B0600000000000000" charset="-122"/>
                <a:ea typeface="Noto Sans CJK JP Medium" panose="020B0600000000000000" charset="-122"/>
                <a:cs typeface="Noto Sans CJK JP Black" panose="020B0A00000000000000" charset="-122"/>
                <a:sym typeface="+mn-ea"/>
              </a:rPr>
              <a:t>現在</a:t>
            </a:r>
          </a:p>
        </p:txBody>
      </p:sp>
      <p:sp>
        <p:nvSpPr>
          <p:cNvPr id="25" name="テキストボックス 4">
            <a:extLst>
              <a:ext uri="{FF2B5EF4-FFF2-40B4-BE49-F238E27FC236}">
                <a16:creationId xmlns:a16="http://schemas.microsoft.com/office/drawing/2014/main" id="{B6BAABD2-10D3-C692-5565-C956A813434E}"/>
              </a:ext>
            </a:extLst>
          </p:cNvPr>
          <p:cNvSpPr txBox="1"/>
          <p:nvPr/>
        </p:nvSpPr>
        <p:spPr>
          <a:xfrm>
            <a:off x="2885441" y="1845087"/>
            <a:ext cx="864000" cy="362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600" b="1" spc="100" dirty="0">
                <a:solidFill>
                  <a:srgbClr val="009B9F"/>
                </a:solidFill>
                <a:uFillTx/>
                <a:latin typeface="Noto Sans CJK JP Medium" panose="020B0600000000000000" charset="-122"/>
                <a:ea typeface="Noto Sans CJK JP Medium" panose="020B0600000000000000" charset="-122"/>
                <a:cs typeface="Noto Sans CJK JP Black" panose="020B0A00000000000000" charset="-122"/>
                <a:sym typeface="+mn-ea"/>
              </a:rPr>
              <a:t>1</a:t>
            </a:r>
            <a:r>
              <a:rPr lang="ja-JP" altLang="en-US" sz="1600" b="1" spc="100" dirty="0">
                <a:solidFill>
                  <a:srgbClr val="009B9F"/>
                </a:solidFill>
                <a:uFillTx/>
                <a:latin typeface="Noto Sans CJK JP Medium" panose="020B0600000000000000" charset="-122"/>
                <a:ea typeface="Noto Sans CJK JP Medium" panose="020B0600000000000000" charset="-122"/>
                <a:cs typeface="Noto Sans CJK JP Black" panose="020B0A00000000000000" charset="-122"/>
                <a:sym typeface="+mn-ea"/>
              </a:rPr>
              <a:t>年後</a:t>
            </a:r>
          </a:p>
        </p:txBody>
      </p:sp>
      <p:sp>
        <p:nvSpPr>
          <p:cNvPr id="26" name="テキストボックス 4">
            <a:extLst>
              <a:ext uri="{FF2B5EF4-FFF2-40B4-BE49-F238E27FC236}">
                <a16:creationId xmlns:a16="http://schemas.microsoft.com/office/drawing/2014/main" id="{3DF0C3EB-ABFC-D1EE-1912-C3C996EED8DA}"/>
              </a:ext>
            </a:extLst>
          </p:cNvPr>
          <p:cNvSpPr txBox="1"/>
          <p:nvPr/>
        </p:nvSpPr>
        <p:spPr>
          <a:xfrm>
            <a:off x="4519413" y="1845087"/>
            <a:ext cx="864000" cy="362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600" b="1" spc="100" dirty="0">
                <a:solidFill>
                  <a:srgbClr val="009B9F"/>
                </a:solidFill>
                <a:latin typeface="Noto Sans CJK JP Medium" panose="020B0600000000000000" charset="-122"/>
                <a:ea typeface="Noto Sans CJK JP Medium" panose="020B0600000000000000" charset="-122"/>
                <a:cs typeface="Noto Sans CJK JP Black" panose="020B0A00000000000000" charset="-122"/>
                <a:sym typeface="+mn-ea"/>
              </a:rPr>
              <a:t>3</a:t>
            </a:r>
            <a:r>
              <a:rPr lang="ja-JP" altLang="en-US" sz="1600" b="1" spc="100" dirty="0">
                <a:solidFill>
                  <a:srgbClr val="009B9F"/>
                </a:solidFill>
                <a:uFillTx/>
                <a:latin typeface="Noto Sans CJK JP Medium" panose="020B0600000000000000" charset="-122"/>
                <a:ea typeface="Noto Sans CJK JP Medium" panose="020B0600000000000000" charset="-122"/>
                <a:cs typeface="Noto Sans CJK JP Black" panose="020B0A00000000000000" charset="-122"/>
                <a:sym typeface="+mn-ea"/>
              </a:rPr>
              <a:t>年後</a:t>
            </a:r>
          </a:p>
        </p:txBody>
      </p:sp>
      <p:sp>
        <p:nvSpPr>
          <p:cNvPr id="27" name="テキストボックス 4">
            <a:extLst>
              <a:ext uri="{FF2B5EF4-FFF2-40B4-BE49-F238E27FC236}">
                <a16:creationId xmlns:a16="http://schemas.microsoft.com/office/drawing/2014/main" id="{DA8ACC0B-169D-96FB-5D51-D5A6C050A1BC}"/>
              </a:ext>
            </a:extLst>
          </p:cNvPr>
          <p:cNvSpPr txBox="1"/>
          <p:nvPr/>
        </p:nvSpPr>
        <p:spPr>
          <a:xfrm>
            <a:off x="6043983" y="1845087"/>
            <a:ext cx="933787" cy="362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600" b="1" spc="100" dirty="0">
                <a:solidFill>
                  <a:srgbClr val="009B9F"/>
                </a:solidFill>
                <a:latin typeface="Noto Sans CJK JP Medium" panose="020B0600000000000000" charset="-122"/>
                <a:ea typeface="Noto Sans CJK JP Medium" panose="020B0600000000000000" charset="-122"/>
                <a:cs typeface="Noto Sans CJK JP Black" panose="020B0A00000000000000" charset="-122"/>
                <a:sym typeface="+mn-ea"/>
              </a:rPr>
              <a:t>5</a:t>
            </a:r>
            <a:r>
              <a:rPr lang="ja-JP" altLang="en-US" sz="1600" b="1" spc="100" dirty="0">
                <a:solidFill>
                  <a:srgbClr val="009B9F"/>
                </a:solidFill>
                <a:uFillTx/>
                <a:latin typeface="Noto Sans CJK JP Medium" panose="020B0600000000000000" charset="-122"/>
                <a:ea typeface="Noto Sans CJK JP Medium" panose="020B0600000000000000" charset="-122"/>
                <a:cs typeface="Noto Sans CJK JP Black" panose="020B0A00000000000000" charset="-122"/>
                <a:sym typeface="+mn-ea"/>
              </a:rPr>
              <a:t>年後</a:t>
            </a: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1E98CFDA-25FC-1819-5F3A-C24FAAB7D21D}"/>
              </a:ext>
            </a:extLst>
          </p:cNvPr>
          <p:cNvGrpSpPr/>
          <p:nvPr/>
        </p:nvGrpSpPr>
        <p:grpSpPr>
          <a:xfrm>
            <a:off x="4420668" y="2339451"/>
            <a:ext cx="1061489" cy="1061489"/>
            <a:chOff x="4420668" y="2339451"/>
            <a:chExt cx="1061489" cy="1061489"/>
          </a:xfrm>
        </p:grpSpPr>
        <p:sp>
          <p:nvSpPr>
            <p:cNvPr id="5" name="楕円 4">
              <a:extLst>
                <a:ext uri="{FF2B5EF4-FFF2-40B4-BE49-F238E27FC236}">
                  <a16:creationId xmlns:a16="http://schemas.microsoft.com/office/drawing/2014/main" id="{8C51EE38-5162-913F-FA51-E59046F74D2B}"/>
                </a:ext>
              </a:extLst>
            </p:cNvPr>
            <p:cNvSpPr/>
            <p:nvPr/>
          </p:nvSpPr>
          <p:spPr>
            <a:xfrm>
              <a:off x="4420668" y="2339451"/>
              <a:ext cx="1061489" cy="1061489"/>
            </a:xfrm>
            <a:prstGeom prst="ellipse">
              <a:avLst/>
            </a:prstGeom>
            <a:solidFill>
              <a:srgbClr val="009B9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31" name="グラフィックス 30">
              <a:extLst>
                <a:ext uri="{FF2B5EF4-FFF2-40B4-BE49-F238E27FC236}">
                  <a16:creationId xmlns:a16="http://schemas.microsoft.com/office/drawing/2014/main" id="{AECFE0AE-395A-FBD6-C3C3-64385296748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613912" y="2561413"/>
              <a:ext cx="675000" cy="540000"/>
            </a:xfrm>
            <a:prstGeom prst="rect">
              <a:avLst/>
            </a:prstGeom>
          </p:spPr>
        </p:pic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827CEBCE-1F6D-8466-DA5B-5D948BECEDBA}"/>
              </a:ext>
            </a:extLst>
          </p:cNvPr>
          <p:cNvGrpSpPr/>
          <p:nvPr/>
        </p:nvGrpSpPr>
        <p:grpSpPr>
          <a:xfrm>
            <a:off x="7615126" y="1845087"/>
            <a:ext cx="1061489" cy="2975018"/>
            <a:chOff x="7615126" y="1845087"/>
            <a:chExt cx="1061489" cy="2975018"/>
          </a:xfrm>
        </p:grpSpPr>
        <p:sp>
          <p:nvSpPr>
            <p:cNvPr id="14" name="テキストボックス 4">
              <a:extLst>
                <a:ext uri="{FF2B5EF4-FFF2-40B4-BE49-F238E27FC236}">
                  <a16:creationId xmlns:a16="http://schemas.microsoft.com/office/drawing/2014/main" id="{D7A165AC-D1E1-9C79-DB25-99095539B91E}"/>
                </a:ext>
              </a:extLst>
            </p:cNvPr>
            <p:cNvSpPr txBox="1"/>
            <p:nvPr/>
          </p:nvSpPr>
          <p:spPr>
            <a:xfrm>
              <a:off x="7950628" y="3573610"/>
              <a:ext cx="553998" cy="124649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ja-JP" altLang="en-US" sz="2000" b="1" spc="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JP Medium" panose="020B0600000000000000" charset="-122"/>
                  <a:ea typeface="Noto Sans CJK JP Medium" panose="020B0600000000000000" charset="-122"/>
                  <a:cs typeface="Noto Sans CJK JP Black" panose="020B0A00000000000000" charset="-122"/>
                  <a:sym typeface="+mn-ea"/>
                </a:rPr>
                <a:t>独立起業</a:t>
              </a:r>
              <a:endParaRPr lang="ja-JP" altLang="en-US" sz="2000" b="1" spc="2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Noto Sans CJK JP Medium" panose="020B0600000000000000" charset="-122"/>
                <a:ea typeface="Noto Sans CJK JP Medium" panose="020B0600000000000000" charset="-122"/>
                <a:cs typeface="Noto Sans CJK JP Black" panose="020B0A00000000000000" charset="-122"/>
                <a:sym typeface="+mn-ea"/>
              </a:endParaRPr>
            </a:p>
          </p:txBody>
        </p:sp>
        <p:sp>
          <p:nvSpPr>
            <p:cNvPr id="28" name="テキストボックス 4">
              <a:extLst>
                <a:ext uri="{FF2B5EF4-FFF2-40B4-BE49-F238E27FC236}">
                  <a16:creationId xmlns:a16="http://schemas.microsoft.com/office/drawing/2014/main" id="{B53CFCF9-17BA-151F-66FB-787A9B07DBBE}"/>
                </a:ext>
              </a:extLst>
            </p:cNvPr>
            <p:cNvSpPr txBox="1"/>
            <p:nvPr/>
          </p:nvSpPr>
          <p:spPr>
            <a:xfrm>
              <a:off x="7638340" y="1845087"/>
              <a:ext cx="1015060" cy="3629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ja-JP" sz="1600" b="1" spc="100" dirty="0">
                  <a:solidFill>
                    <a:srgbClr val="009B9F"/>
                  </a:solidFill>
                  <a:latin typeface="Noto Sans CJK JP Medium" panose="020B0600000000000000" charset="-122"/>
                  <a:ea typeface="Noto Sans CJK JP Medium" panose="020B0600000000000000" charset="-122"/>
                  <a:cs typeface="Noto Sans CJK JP Black" panose="020B0A00000000000000" charset="-122"/>
                  <a:sym typeface="+mn-ea"/>
                </a:rPr>
                <a:t>1</a:t>
              </a:r>
              <a:r>
                <a:rPr lang="en-US" altLang="ja-JP" sz="1600" b="1" spc="100" dirty="0">
                  <a:solidFill>
                    <a:srgbClr val="009B9F"/>
                  </a:solidFill>
                  <a:uFillTx/>
                  <a:latin typeface="Noto Sans CJK JP Medium" panose="020B0600000000000000" charset="-122"/>
                  <a:ea typeface="Noto Sans CJK JP Medium" panose="020B0600000000000000" charset="-122"/>
                  <a:cs typeface="Noto Sans CJK JP Black" panose="020B0A00000000000000" charset="-122"/>
                  <a:sym typeface="+mn-ea"/>
                </a:rPr>
                <a:t>0</a:t>
              </a:r>
              <a:r>
                <a:rPr lang="ja-JP" altLang="en-US" sz="1600" b="1" spc="100" dirty="0">
                  <a:solidFill>
                    <a:srgbClr val="009B9F"/>
                  </a:solidFill>
                  <a:uFillTx/>
                  <a:latin typeface="Noto Sans CJK JP Medium" panose="020B0600000000000000" charset="-122"/>
                  <a:ea typeface="Noto Sans CJK JP Medium" panose="020B0600000000000000" charset="-122"/>
                  <a:cs typeface="Noto Sans CJK JP Black" panose="020B0A00000000000000" charset="-122"/>
                  <a:sym typeface="+mn-ea"/>
                </a:rPr>
                <a:t>年後</a:t>
              </a:r>
            </a:p>
          </p:txBody>
        </p:sp>
        <p:grpSp>
          <p:nvGrpSpPr>
            <p:cNvPr id="23" name="グループ化 22">
              <a:extLst>
                <a:ext uri="{FF2B5EF4-FFF2-40B4-BE49-F238E27FC236}">
                  <a16:creationId xmlns:a16="http://schemas.microsoft.com/office/drawing/2014/main" id="{869841C8-032E-9ADF-A1B0-57C810C1342B}"/>
                </a:ext>
              </a:extLst>
            </p:cNvPr>
            <p:cNvGrpSpPr/>
            <p:nvPr/>
          </p:nvGrpSpPr>
          <p:grpSpPr>
            <a:xfrm>
              <a:off x="7615126" y="2339451"/>
              <a:ext cx="1061489" cy="1061489"/>
              <a:chOff x="7615126" y="2339451"/>
              <a:chExt cx="1061489" cy="1061489"/>
            </a:xfrm>
          </p:grpSpPr>
          <p:sp>
            <p:nvSpPr>
              <p:cNvPr id="22" name="楕円 21">
                <a:extLst>
                  <a:ext uri="{FF2B5EF4-FFF2-40B4-BE49-F238E27FC236}">
                    <a16:creationId xmlns:a16="http://schemas.microsoft.com/office/drawing/2014/main" id="{D6EC8ECA-4B25-8B70-0047-65A70E02040F}"/>
                  </a:ext>
                </a:extLst>
              </p:cNvPr>
              <p:cNvSpPr/>
              <p:nvPr/>
            </p:nvSpPr>
            <p:spPr>
              <a:xfrm>
                <a:off x="7615126" y="2339451"/>
                <a:ext cx="1061489" cy="1061489"/>
              </a:xfrm>
              <a:prstGeom prst="ellipse">
                <a:avLst/>
              </a:prstGeom>
              <a:solidFill>
                <a:srgbClr val="009B9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pic>
            <p:nvPicPr>
              <p:cNvPr id="33" name="グラフィックス 32">
                <a:extLst>
                  <a:ext uri="{FF2B5EF4-FFF2-40B4-BE49-F238E27FC236}">
                    <a16:creationId xmlns:a16="http://schemas.microsoft.com/office/drawing/2014/main" id="{0C7FE682-3844-529E-17D9-182A4F9C455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931754" y="2612948"/>
                <a:ext cx="468000" cy="534856"/>
              </a:xfrm>
              <a:prstGeom prst="rect">
                <a:avLst/>
              </a:prstGeom>
            </p:spPr>
          </p:pic>
        </p:grp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23D120C1-8BC1-B7A7-8EE8-721F643B7BBB}"/>
              </a:ext>
            </a:extLst>
          </p:cNvPr>
          <p:cNvGrpSpPr/>
          <p:nvPr/>
        </p:nvGrpSpPr>
        <p:grpSpPr>
          <a:xfrm>
            <a:off x="6017897" y="2339451"/>
            <a:ext cx="1061489" cy="1061489"/>
            <a:chOff x="6017897" y="2339451"/>
            <a:chExt cx="1061489" cy="1061489"/>
          </a:xfrm>
        </p:grpSpPr>
        <p:sp>
          <p:nvSpPr>
            <p:cNvPr id="21" name="楕円 20">
              <a:extLst>
                <a:ext uri="{FF2B5EF4-FFF2-40B4-BE49-F238E27FC236}">
                  <a16:creationId xmlns:a16="http://schemas.microsoft.com/office/drawing/2014/main" id="{43B5CBCE-BE95-B296-8745-09A8D728B7A2}"/>
                </a:ext>
              </a:extLst>
            </p:cNvPr>
            <p:cNvSpPr/>
            <p:nvPr/>
          </p:nvSpPr>
          <p:spPr>
            <a:xfrm>
              <a:off x="6017897" y="2339451"/>
              <a:ext cx="1061489" cy="1061489"/>
            </a:xfrm>
            <a:prstGeom prst="ellipse">
              <a:avLst/>
            </a:prstGeom>
            <a:solidFill>
              <a:srgbClr val="009B9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35" name="グラフィックス 34">
              <a:extLst>
                <a:ext uri="{FF2B5EF4-FFF2-40B4-BE49-F238E27FC236}">
                  <a16:creationId xmlns:a16="http://schemas.microsoft.com/office/drawing/2014/main" id="{193E4D81-0EB8-99E7-2D4F-AEA5973D42E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6224641" y="2610996"/>
              <a:ext cx="648000" cy="518399"/>
            </a:xfrm>
            <a:prstGeom prst="rect">
              <a:avLst/>
            </a:prstGeom>
          </p:spPr>
        </p:pic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7ECEC81F-EBFD-1FC5-BC2D-971C6D1F0748}"/>
              </a:ext>
            </a:extLst>
          </p:cNvPr>
          <p:cNvGrpSpPr/>
          <p:nvPr/>
        </p:nvGrpSpPr>
        <p:grpSpPr>
          <a:xfrm>
            <a:off x="2788946" y="2339451"/>
            <a:ext cx="1061489" cy="1061489"/>
            <a:chOff x="2788946" y="2339451"/>
            <a:chExt cx="1061489" cy="1061489"/>
          </a:xfrm>
        </p:grpSpPr>
        <p:sp>
          <p:nvSpPr>
            <p:cNvPr id="3" name="楕円 2">
              <a:extLst>
                <a:ext uri="{FF2B5EF4-FFF2-40B4-BE49-F238E27FC236}">
                  <a16:creationId xmlns:a16="http://schemas.microsoft.com/office/drawing/2014/main" id="{C85E1A94-052F-F526-3A8D-324D1604191F}"/>
                </a:ext>
              </a:extLst>
            </p:cNvPr>
            <p:cNvSpPr/>
            <p:nvPr/>
          </p:nvSpPr>
          <p:spPr>
            <a:xfrm>
              <a:off x="2788946" y="2339451"/>
              <a:ext cx="1061489" cy="1061489"/>
            </a:xfrm>
            <a:prstGeom prst="ellipse">
              <a:avLst/>
            </a:prstGeom>
            <a:solidFill>
              <a:srgbClr val="009B9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37" name="グラフィックス 36">
              <a:extLst>
                <a:ext uri="{FF2B5EF4-FFF2-40B4-BE49-F238E27FC236}">
                  <a16:creationId xmlns:a16="http://schemas.microsoft.com/office/drawing/2014/main" id="{6EEB2103-3761-2725-C2BB-A9019184BB3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3082734" y="2561413"/>
              <a:ext cx="469537" cy="626049"/>
            </a:xfrm>
            <a:prstGeom prst="rect">
              <a:avLst/>
            </a:prstGeom>
          </p:spPr>
        </p:pic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8CFCFB0-EE1D-21E5-D193-8DD2135818B5}"/>
              </a:ext>
            </a:extLst>
          </p:cNvPr>
          <p:cNvGrpSpPr/>
          <p:nvPr/>
        </p:nvGrpSpPr>
        <p:grpSpPr>
          <a:xfrm>
            <a:off x="1157224" y="2339451"/>
            <a:ext cx="1061489" cy="1061489"/>
            <a:chOff x="1157224" y="2339451"/>
            <a:chExt cx="1061489" cy="1061489"/>
          </a:xfrm>
        </p:grpSpPr>
        <p:sp>
          <p:nvSpPr>
            <p:cNvPr id="2" name="楕円 1">
              <a:extLst>
                <a:ext uri="{FF2B5EF4-FFF2-40B4-BE49-F238E27FC236}">
                  <a16:creationId xmlns:a16="http://schemas.microsoft.com/office/drawing/2014/main" id="{F178DAFB-3630-24AA-0AE5-20FB6ECD86D7}"/>
                </a:ext>
              </a:extLst>
            </p:cNvPr>
            <p:cNvSpPr/>
            <p:nvPr/>
          </p:nvSpPr>
          <p:spPr>
            <a:xfrm>
              <a:off x="1157224" y="2339451"/>
              <a:ext cx="1061489" cy="1061489"/>
            </a:xfrm>
            <a:prstGeom prst="ellipse">
              <a:avLst/>
            </a:prstGeom>
            <a:solidFill>
              <a:srgbClr val="009B9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41" name="グラフィックス 40">
              <a:extLst>
                <a:ext uri="{FF2B5EF4-FFF2-40B4-BE49-F238E27FC236}">
                  <a16:creationId xmlns:a16="http://schemas.microsoft.com/office/drawing/2014/main" id="{BF6A5F89-10AF-BB8A-3E1B-FF075E3A85D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413468" y="2554518"/>
              <a:ext cx="540000" cy="61714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02007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24304B-B98C-DBBA-CDEC-48A40B2761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四角形 27">
            <a:extLst>
              <a:ext uri="{FF2B5EF4-FFF2-40B4-BE49-F238E27FC236}">
                <a16:creationId xmlns:a16="http://schemas.microsoft.com/office/drawing/2014/main" id="{13780059-326B-A195-EE97-83833E3EA8C4}"/>
              </a:ext>
            </a:extLst>
          </p:cNvPr>
          <p:cNvSpPr>
            <a:spLocks/>
          </p:cNvSpPr>
          <p:nvPr/>
        </p:nvSpPr>
        <p:spPr>
          <a:xfrm>
            <a:off x="0" y="0"/>
            <a:ext cx="9903600" cy="3430800"/>
          </a:xfrm>
          <a:prstGeom prst="rect">
            <a:avLst/>
          </a:prstGeom>
          <a:solidFill>
            <a:srgbClr val="009B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5" name="四角形 27">
            <a:extLst>
              <a:ext uri="{FF2B5EF4-FFF2-40B4-BE49-F238E27FC236}">
                <a16:creationId xmlns:a16="http://schemas.microsoft.com/office/drawing/2014/main" id="{E5E49901-8DC0-BE3D-DBBD-8F74DB32CD7F}"/>
              </a:ext>
            </a:extLst>
          </p:cNvPr>
          <p:cNvSpPr>
            <a:spLocks/>
          </p:cNvSpPr>
          <p:nvPr/>
        </p:nvSpPr>
        <p:spPr>
          <a:xfrm>
            <a:off x="0" y="3427200"/>
            <a:ext cx="9903600" cy="34308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6" name="四角形 27">
            <a:extLst>
              <a:ext uri="{FF2B5EF4-FFF2-40B4-BE49-F238E27FC236}">
                <a16:creationId xmlns:a16="http://schemas.microsoft.com/office/drawing/2014/main" id="{B2D19F43-9420-2333-9C04-510230ACEE41}"/>
              </a:ext>
            </a:extLst>
          </p:cNvPr>
          <p:cNvSpPr>
            <a:spLocks/>
          </p:cNvSpPr>
          <p:nvPr/>
        </p:nvSpPr>
        <p:spPr>
          <a:xfrm>
            <a:off x="357812" y="360000"/>
            <a:ext cx="9187200" cy="613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8" name="テキストボックス 3">
            <a:extLst>
              <a:ext uri="{FF2B5EF4-FFF2-40B4-BE49-F238E27FC236}">
                <a16:creationId xmlns:a16="http://schemas.microsoft.com/office/drawing/2014/main" id="{129F6458-84BF-07D2-C42A-15C56747CE0E}"/>
              </a:ext>
            </a:extLst>
          </p:cNvPr>
          <p:cNvSpPr txBox="1"/>
          <p:nvPr/>
        </p:nvSpPr>
        <p:spPr>
          <a:xfrm>
            <a:off x="731880" y="653623"/>
            <a:ext cx="3416320" cy="549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ja-JP" altLang="en-US" sz="2800" dirty="0">
                <a:solidFill>
                  <a:srgbClr val="009B9F"/>
                </a:solidFill>
                <a:uFillTx/>
                <a:latin typeface="Noto Sans CJK JP Black" panose="020B0A00000000000000" charset="-122"/>
                <a:ea typeface="Noto Sans CJK JP Black" panose="020B0A00000000000000" charset="-122"/>
              </a:rPr>
              <a:t>目標のタイムライン</a:t>
            </a: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8EA599FB-C3C1-BEC2-9513-10AD1514487B}"/>
              </a:ext>
            </a:extLst>
          </p:cNvPr>
          <p:cNvCxnSpPr/>
          <p:nvPr/>
        </p:nvCxnSpPr>
        <p:spPr>
          <a:xfrm>
            <a:off x="847725" y="1235075"/>
            <a:ext cx="8207375" cy="0"/>
          </a:xfrm>
          <a:prstGeom prst="line">
            <a:avLst/>
          </a:prstGeom>
          <a:ln w="15875">
            <a:solidFill>
              <a:srgbClr val="009B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124274A-5CB0-D579-0BA9-04192ABE1BD3}"/>
              </a:ext>
            </a:extLst>
          </p:cNvPr>
          <p:cNvSpPr/>
          <p:nvPr/>
        </p:nvSpPr>
        <p:spPr>
          <a:xfrm>
            <a:off x="8112125" y="733425"/>
            <a:ext cx="942975" cy="355599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ボックス 3">
            <a:extLst>
              <a:ext uri="{FF2B5EF4-FFF2-40B4-BE49-F238E27FC236}">
                <a16:creationId xmlns:a16="http://schemas.microsoft.com/office/drawing/2014/main" id="{CAB73DA0-7702-8F2A-B751-0463BE89FEA0}"/>
              </a:ext>
            </a:extLst>
          </p:cNvPr>
          <p:cNvSpPr txBox="1"/>
          <p:nvPr/>
        </p:nvSpPr>
        <p:spPr>
          <a:xfrm>
            <a:off x="8223612" y="749224"/>
            <a:ext cx="720000" cy="324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altLang="ja-JP" sz="1600" dirty="0">
                <a:solidFill>
                  <a:srgbClr val="009B9F"/>
                </a:solidFill>
                <a:uFillTx/>
                <a:latin typeface="Noto Sans CJK JP Black" panose="020B0A00000000000000" charset="-122"/>
                <a:ea typeface="Noto Sans CJK JP Black" panose="020B0A00000000000000" charset="-122"/>
              </a:rPr>
              <a:t>LOGO</a:t>
            </a:r>
            <a:endParaRPr lang="ja-JP" altLang="en-US" sz="1600" dirty="0">
              <a:solidFill>
                <a:srgbClr val="009B9F"/>
              </a:solidFill>
              <a:uFillTx/>
              <a:latin typeface="Noto Sans CJK JP Black" panose="020B0A00000000000000" charset="-122"/>
              <a:ea typeface="Noto Sans CJK JP Black" panose="020B0A00000000000000" charset="-122"/>
            </a:endParaRPr>
          </a:p>
        </p:txBody>
      </p: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3580F686-463D-EB63-E798-4209F7370ABF}"/>
              </a:ext>
            </a:extLst>
          </p:cNvPr>
          <p:cNvCxnSpPr>
            <a:cxnSpLocks/>
          </p:cNvCxnSpPr>
          <p:nvPr/>
        </p:nvCxnSpPr>
        <p:spPr>
          <a:xfrm>
            <a:off x="2086178" y="2870195"/>
            <a:ext cx="6120935" cy="0"/>
          </a:xfrm>
          <a:prstGeom prst="line">
            <a:avLst/>
          </a:prstGeom>
          <a:ln w="38100" cap="rnd">
            <a:solidFill>
              <a:srgbClr val="7FCDCF"/>
            </a:solidFill>
            <a:round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88C5B9C9-9199-A69F-C1D0-179B07E0CBD5}"/>
              </a:ext>
            </a:extLst>
          </p:cNvPr>
          <p:cNvGrpSpPr/>
          <p:nvPr/>
        </p:nvGrpSpPr>
        <p:grpSpPr>
          <a:xfrm>
            <a:off x="1157224" y="1845087"/>
            <a:ext cx="1061489" cy="2975018"/>
            <a:chOff x="7615126" y="1845087"/>
            <a:chExt cx="1061489" cy="2975018"/>
          </a:xfrm>
        </p:grpSpPr>
        <p:sp>
          <p:nvSpPr>
            <p:cNvPr id="30" name="テキストボックス 4">
              <a:extLst>
                <a:ext uri="{FF2B5EF4-FFF2-40B4-BE49-F238E27FC236}">
                  <a16:creationId xmlns:a16="http://schemas.microsoft.com/office/drawing/2014/main" id="{AFCAD151-C60B-0D73-92EA-6996127CA00F}"/>
                </a:ext>
              </a:extLst>
            </p:cNvPr>
            <p:cNvSpPr txBox="1"/>
            <p:nvPr/>
          </p:nvSpPr>
          <p:spPr>
            <a:xfrm>
              <a:off x="7950628" y="3573610"/>
              <a:ext cx="553998" cy="124649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ja-JP" altLang="en-US" sz="2000" b="1" spc="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JP Medium" panose="020B0600000000000000" charset="-122"/>
                  <a:ea typeface="Noto Sans CJK JP Medium" panose="020B0600000000000000" charset="-122"/>
                  <a:cs typeface="Noto Sans CJK JP Black" panose="020B0A00000000000000" charset="-122"/>
                  <a:sym typeface="+mn-ea"/>
                </a:rPr>
                <a:t>独立起業</a:t>
              </a:r>
              <a:endParaRPr lang="ja-JP" altLang="en-US" sz="2000" b="1" spc="2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Noto Sans CJK JP Medium" panose="020B0600000000000000" charset="-122"/>
                <a:ea typeface="Noto Sans CJK JP Medium" panose="020B0600000000000000" charset="-122"/>
                <a:cs typeface="Noto Sans CJK JP Black" panose="020B0A00000000000000" charset="-122"/>
                <a:sym typeface="+mn-ea"/>
              </a:endParaRPr>
            </a:p>
          </p:txBody>
        </p:sp>
        <p:sp>
          <p:nvSpPr>
            <p:cNvPr id="32" name="テキストボックス 4">
              <a:extLst>
                <a:ext uri="{FF2B5EF4-FFF2-40B4-BE49-F238E27FC236}">
                  <a16:creationId xmlns:a16="http://schemas.microsoft.com/office/drawing/2014/main" id="{7E937B71-9112-A84E-679A-75B557B1C760}"/>
                </a:ext>
              </a:extLst>
            </p:cNvPr>
            <p:cNvSpPr txBox="1"/>
            <p:nvPr/>
          </p:nvSpPr>
          <p:spPr>
            <a:xfrm>
              <a:off x="7638340" y="1845087"/>
              <a:ext cx="1015060" cy="3629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ja-JP" sz="1600" b="1" spc="100" dirty="0">
                  <a:solidFill>
                    <a:srgbClr val="009B9F"/>
                  </a:solidFill>
                  <a:latin typeface="Noto Sans CJK JP Medium" panose="020B0600000000000000" charset="-122"/>
                  <a:ea typeface="Noto Sans CJK JP Medium" panose="020B0600000000000000" charset="-122"/>
                  <a:cs typeface="Noto Sans CJK JP Black" panose="020B0A00000000000000" charset="-122"/>
                  <a:sym typeface="+mn-ea"/>
                </a:rPr>
                <a:t>1</a:t>
              </a:r>
              <a:r>
                <a:rPr lang="en-US" altLang="ja-JP" sz="1600" b="1" spc="100" dirty="0">
                  <a:solidFill>
                    <a:srgbClr val="009B9F"/>
                  </a:solidFill>
                  <a:uFillTx/>
                  <a:latin typeface="Noto Sans CJK JP Medium" panose="020B0600000000000000" charset="-122"/>
                  <a:ea typeface="Noto Sans CJK JP Medium" panose="020B0600000000000000" charset="-122"/>
                  <a:cs typeface="Noto Sans CJK JP Black" panose="020B0A00000000000000" charset="-122"/>
                  <a:sym typeface="+mn-ea"/>
                </a:rPr>
                <a:t>0</a:t>
              </a:r>
              <a:r>
                <a:rPr lang="ja-JP" altLang="en-US" sz="1600" b="1" spc="100" dirty="0">
                  <a:solidFill>
                    <a:srgbClr val="009B9F"/>
                  </a:solidFill>
                  <a:uFillTx/>
                  <a:latin typeface="Noto Sans CJK JP Medium" panose="020B0600000000000000" charset="-122"/>
                  <a:ea typeface="Noto Sans CJK JP Medium" panose="020B0600000000000000" charset="-122"/>
                  <a:cs typeface="Noto Sans CJK JP Black" panose="020B0A00000000000000" charset="-122"/>
                  <a:sym typeface="+mn-ea"/>
                </a:rPr>
                <a:t>年後</a:t>
              </a:r>
            </a:p>
          </p:txBody>
        </p:sp>
        <p:grpSp>
          <p:nvGrpSpPr>
            <p:cNvPr id="34" name="グループ化 33">
              <a:extLst>
                <a:ext uri="{FF2B5EF4-FFF2-40B4-BE49-F238E27FC236}">
                  <a16:creationId xmlns:a16="http://schemas.microsoft.com/office/drawing/2014/main" id="{C31A337D-C0F1-CDEA-D9AC-9038F5C8DA5B}"/>
                </a:ext>
              </a:extLst>
            </p:cNvPr>
            <p:cNvGrpSpPr/>
            <p:nvPr/>
          </p:nvGrpSpPr>
          <p:grpSpPr>
            <a:xfrm>
              <a:off x="7615126" y="2339451"/>
              <a:ext cx="1061489" cy="1061489"/>
              <a:chOff x="7615126" y="2339451"/>
              <a:chExt cx="1061489" cy="1061489"/>
            </a:xfrm>
          </p:grpSpPr>
          <p:sp>
            <p:nvSpPr>
              <p:cNvPr id="36" name="楕円 35">
                <a:extLst>
                  <a:ext uri="{FF2B5EF4-FFF2-40B4-BE49-F238E27FC236}">
                    <a16:creationId xmlns:a16="http://schemas.microsoft.com/office/drawing/2014/main" id="{9E624DCA-462C-942F-27E1-C53B79BA0B5F}"/>
                  </a:ext>
                </a:extLst>
              </p:cNvPr>
              <p:cNvSpPr/>
              <p:nvPr/>
            </p:nvSpPr>
            <p:spPr>
              <a:xfrm>
                <a:off x="7615126" y="2339451"/>
                <a:ext cx="1061489" cy="1061489"/>
              </a:xfrm>
              <a:prstGeom prst="ellipse">
                <a:avLst/>
              </a:prstGeom>
              <a:solidFill>
                <a:srgbClr val="009B9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pic>
            <p:nvPicPr>
              <p:cNvPr id="38" name="グラフィックス 37">
                <a:extLst>
                  <a:ext uri="{FF2B5EF4-FFF2-40B4-BE49-F238E27FC236}">
                    <a16:creationId xmlns:a16="http://schemas.microsoft.com/office/drawing/2014/main" id="{B2DD804F-741D-A0AC-6810-4A1824F4D67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931754" y="2612948"/>
                <a:ext cx="468000" cy="534856"/>
              </a:xfrm>
              <a:prstGeom prst="rect">
                <a:avLst/>
              </a:prstGeom>
            </p:spPr>
          </p:pic>
        </p:grp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3B180911-CF26-751C-B9E9-3565E51C5374}"/>
              </a:ext>
            </a:extLst>
          </p:cNvPr>
          <p:cNvGrpSpPr/>
          <p:nvPr/>
        </p:nvGrpSpPr>
        <p:grpSpPr>
          <a:xfrm>
            <a:off x="2788946" y="1845087"/>
            <a:ext cx="5887669" cy="2686478"/>
            <a:chOff x="2788946" y="1845087"/>
            <a:chExt cx="5887669" cy="2686478"/>
          </a:xfrm>
        </p:grpSpPr>
        <p:sp>
          <p:nvSpPr>
            <p:cNvPr id="14" name="テキストボックス 4">
              <a:extLst>
                <a:ext uri="{FF2B5EF4-FFF2-40B4-BE49-F238E27FC236}">
                  <a16:creationId xmlns:a16="http://schemas.microsoft.com/office/drawing/2014/main" id="{02D6467A-240B-8C8D-C6F5-D2A424559D5E}"/>
                </a:ext>
              </a:extLst>
            </p:cNvPr>
            <p:cNvSpPr txBox="1"/>
            <p:nvPr/>
          </p:nvSpPr>
          <p:spPr>
            <a:xfrm>
              <a:off x="7950628" y="3573610"/>
              <a:ext cx="553998" cy="95795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ja-JP" altLang="en-US" sz="2000" b="1" spc="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JP Medium" panose="020B0600000000000000" charset="-122"/>
                  <a:ea typeface="Noto Sans CJK JP Medium" panose="020B0600000000000000" charset="-122"/>
                  <a:cs typeface="Noto Sans CJK JP Black" panose="020B0A00000000000000" charset="-122"/>
                  <a:sym typeface="+mn-ea"/>
                </a:rPr>
                <a:t>？？？</a:t>
              </a:r>
              <a:endParaRPr lang="ja-JP" altLang="en-US" sz="2000" b="1" spc="2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Noto Sans CJK JP Medium" panose="020B0600000000000000" charset="-122"/>
                <a:ea typeface="Noto Sans CJK JP Medium" panose="020B0600000000000000" charset="-122"/>
                <a:cs typeface="Noto Sans CJK JP Black" panose="020B0A00000000000000" charset="-122"/>
                <a:sym typeface="+mn-ea"/>
              </a:endParaRPr>
            </a:p>
          </p:txBody>
        </p:sp>
        <p:sp>
          <p:nvSpPr>
            <p:cNvPr id="16" name="テキストボックス 4">
              <a:extLst>
                <a:ext uri="{FF2B5EF4-FFF2-40B4-BE49-F238E27FC236}">
                  <a16:creationId xmlns:a16="http://schemas.microsoft.com/office/drawing/2014/main" id="{8340DADC-9593-A76B-1CC6-4D1D9463178A}"/>
                </a:ext>
              </a:extLst>
            </p:cNvPr>
            <p:cNvSpPr txBox="1"/>
            <p:nvPr/>
          </p:nvSpPr>
          <p:spPr>
            <a:xfrm>
              <a:off x="6348314" y="3573610"/>
              <a:ext cx="553998" cy="95795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ja-JP" altLang="en-US" sz="2000" b="1" spc="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JP Medium" panose="020B0600000000000000" charset="-122"/>
                  <a:ea typeface="Noto Sans CJK JP Medium" panose="020B0600000000000000" charset="-122"/>
                  <a:cs typeface="Noto Sans CJK JP Black" panose="020B0A00000000000000" charset="-122"/>
                  <a:sym typeface="+mn-ea"/>
                </a:rPr>
                <a:t>？？？</a:t>
              </a:r>
              <a:endParaRPr lang="ja-JP" altLang="en-US" sz="2000" b="1" spc="2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Noto Sans CJK JP Medium" panose="020B0600000000000000" charset="-122"/>
                <a:ea typeface="Noto Sans CJK JP Medium" panose="020B0600000000000000" charset="-122"/>
                <a:cs typeface="Noto Sans CJK JP Black" panose="020B0A00000000000000" charset="-122"/>
                <a:sym typeface="+mn-ea"/>
              </a:endParaRPr>
            </a:p>
          </p:txBody>
        </p:sp>
        <p:sp>
          <p:nvSpPr>
            <p:cNvPr id="17" name="テキストボックス 4">
              <a:extLst>
                <a:ext uri="{FF2B5EF4-FFF2-40B4-BE49-F238E27FC236}">
                  <a16:creationId xmlns:a16="http://schemas.microsoft.com/office/drawing/2014/main" id="{31CE40F1-9544-01DD-8F98-8EA7E1B1E8BC}"/>
                </a:ext>
              </a:extLst>
            </p:cNvPr>
            <p:cNvSpPr txBox="1"/>
            <p:nvPr/>
          </p:nvSpPr>
          <p:spPr>
            <a:xfrm>
              <a:off x="4738776" y="3573610"/>
              <a:ext cx="553998" cy="95795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ja-JP" altLang="en-US" sz="2000" b="1" spc="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JP Medium" panose="020B0600000000000000" charset="-122"/>
                  <a:ea typeface="Noto Sans CJK JP Medium" panose="020B0600000000000000" charset="-122"/>
                  <a:cs typeface="Noto Sans CJK JP Black" panose="020B0A00000000000000" charset="-122"/>
                  <a:sym typeface="+mn-ea"/>
                </a:rPr>
                <a:t>？？？</a:t>
              </a:r>
              <a:endParaRPr lang="ja-JP" altLang="en-US" sz="2000" b="1" spc="2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Noto Sans CJK JP Medium" panose="020B0600000000000000" charset="-122"/>
                <a:ea typeface="Noto Sans CJK JP Medium" panose="020B0600000000000000" charset="-122"/>
                <a:cs typeface="Noto Sans CJK JP Black" panose="020B0A00000000000000" charset="-122"/>
                <a:sym typeface="+mn-ea"/>
              </a:endParaRPr>
            </a:p>
          </p:txBody>
        </p:sp>
        <p:sp>
          <p:nvSpPr>
            <p:cNvPr id="18" name="テキストボックス 4">
              <a:extLst>
                <a:ext uri="{FF2B5EF4-FFF2-40B4-BE49-F238E27FC236}">
                  <a16:creationId xmlns:a16="http://schemas.microsoft.com/office/drawing/2014/main" id="{7138E1BC-7E7C-A646-EC8D-42AAEF5DFD3B}"/>
                </a:ext>
              </a:extLst>
            </p:cNvPr>
            <p:cNvSpPr txBox="1"/>
            <p:nvPr/>
          </p:nvSpPr>
          <p:spPr>
            <a:xfrm>
              <a:off x="3115680" y="3573610"/>
              <a:ext cx="553998" cy="95795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ja-JP" altLang="en-US" sz="2000" b="1" spc="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JP Medium" panose="020B0600000000000000" charset="-122"/>
                  <a:ea typeface="Noto Sans CJK JP Medium" panose="020B0600000000000000" charset="-122"/>
                  <a:cs typeface="Noto Sans CJK JP Black" panose="020B0A00000000000000" charset="-122"/>
                  <a:sym typeface="+mn-ea"/>
                </a:rPr>
                <a:t>？？？</a:t>
              </a:r>
              <a:endParaRPr lang="ja-JP" altLang="en-US" sz="2000" b="1" spc="2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Noto Sans CJK JP Medium" panose="020B0600000000000000" charset="-122"/>
                <a:ea typeface="Noto Sans CJK JP Medium" panose="020B0600000000000000" charset="-122"/>
                <a:cs typeface="Noto Sans CJK JP Black" panose="020B0A00000000000000" charset="-122"/>
                <a:sym typeface="+mn-ea"/>
              </a:endParaRPr>
            </a:p>
          </p:txBody>
        </p:sp>
        <p:sp>
          <p:nvSpPr>
            <p:cNvPr id="25" name="テキストボックス 4">
              <a:extLst>
                <a:ext uri="{FF2B5EF4-FFF2-40B4-BE49-F238E27FC236}">
                  <a16:creationId xmlns:a16="http://schemas.microsoft.com/office/drawing/2014/main" id="{549B3CA4-5A5E-10BB-F844-A89DDCC7919F}"/>
                </a:ext>
              </a:extLst>
            </p:cNvPr>
            <p:cNvSpPr txBox="1"/>
            <p:nvPr/>
          </p:nvSpPr>
          <p:spPr>
            <a:xfrm>
              <a:off x="2817758" y="1845087"/>
              <a:ext cx="999487" cy="3629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ja-JP" sz="1600" b="1" spc="100" dirty="0">
                  <a:solidFill>
                    <a:srgbClr val="009B9F"/>
                  </a:solidFill>
                  <a:uFillTx/>
                  <a:latin typeface="Noto Sans CJK JP Medium" panose="020B0600000000000000" charset="-122"/>
                  <a:ea typeface="Noto Sans CJK JP Medium" panose="020B0600000000000000" charset="-122"/>
                  <a:cs typeface="Noto Sans CJK JP Black" panose="020B0A00000000000000" charset="-122"/>
                  <a:sym typeface="+mn-ea"/>
                </a:rPr>
                <a:t>15</a:t>
              </a:r>
              <a:r>
                <a:rPr lang="ja-JP" altLang="en-US" sz="1600" b="1" spc="100" dirty="0">
                  <a:solidFill>
                    <a:srgbClr val="009B9F"/>
                  </a:solidFill>
                  <a:uFillTx/>
                  <a:latin typeface="Noto Sans CJK JP Medium" panose="020B0600000000000000" charset="-122"/>
                  <a:ea typeface="Noto Sans CJK JP Medium" panose="020B0600000000000000" charset="-122"/>
                  <a:cs typeface="Noto Sans CJK JP Black" panose="020B0A00000000000000" charset="-122"/>
                  <a:sym typeface="+mn-ea"/>
                </a:rPr>
                <a:t>年後</a:t>
              </a:r>
            </a:p>
          </p:txBody>
        </p:sp>
        <p:sp>
          <p:nvSpPr>
            <p:cNvPr id="26" name="テキストボックス 4">
              <a:extLst>
                <a:ext uri="{FF2B5EF4-FFF2-40B4-BE49-F238E27FC236}">
                  <a16:creationId xmlns:a16="http://schemas.microsoft.com/office/drawing/2014/main" id="{3BEA9217-D264-A6CA-E1DE-001D26159D78}"/>
                </a:ext>
              </a:extLst>
            </p:cNvPr>
            <p:cNvSpPr txBox="1"/>
            <p:nvPr/>
          </p:nvSpPr>
          <p:spPr>
            <a:xfrm>
              <a:off x="4420458" y="1845087"/>
              <a:ext cx="1061488" cy="3629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ja-JP" sz="1600" b="1" spc="100" dirty="0">
                  <a:solidFill>
                    <a:srgbClr val="009B9F"/>
                  </a:solidFill>
                  <a:latin typeface="Noto Sans CJK JP Medium" panose="020B0600000000000000" charset="-122"/>
                  <a:ea typeface="Noto Sans CJK JP Medium" panose="020B0600000000000000" charset="-122"/>
                  <a:cs typeface="Noto Sans CJK JP Black" panose="020B0A00000000000000" charset="-122"/>
                  <a:sym typeface="+mn-ea"/>
                </a:rPr>
                <a:t>20</a:t>
              </a:r>
              <a:r>
                <a:rPr lang="ja-JP" altLang="en-US" sz="1600" b="1" spc="100" dirty="0">
                  <a:solidFill>
                    <a:srgbClr val="009B9F"/>
                  </a:solidFill>
                  <a:uFillTx/>
                  <a:latin typeface="Noto Sans CJK JP Medium" panose="020B0600000000000000" charset="-122"/>
                  <a:ea typeface="Noto Sans CJK JP Medium" panose="020B0600000000000000" charset="-122"/>
                  <a:cs typeface="Noto Sans CJK JP Black" panose="020B0A00000000000000" charset="-122"/>
                  <a:sym typeface="+mn-ea"/>
                </a:rPr>
                <a:t>年後</a:t>
              </a:r>
            </a:p>
          </p:txBody>
        </p:sp>
        <p:sp>
          <p:nvSpPr>
            <p:cNvPr id="27" name="テキストボックス 4">
              <a:extLst>
                <a:ext uri="{FF2B5EF4-FFF2-40B4-BE49-F238E27FC236}">
                  <a16:creationId xmlns:a16="http://schemas.microsoft.com/office/drawing/2014/main" id="{EC63974E-62AB-66D9-BB2F-8C33F6AC3A82}"/>
                </a:ext>
              </a:extLst>
            </p:cNvPr>
            <p:cNvSpPr txBox="1"/>
            <p:nvPr/>
          </p:nvSpPr>
          <p:spPr>
            <a:xfrm>
              <a:off x="6085159" y="1845087"/>
              <a:ext cx="933787" cy="3629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ja-JP" sz="1600" b="1" spc="100" dirty="0">
                  <a:solidFill>
                    <a:srgbClr val="009B9F"/>
                  </a:solidFill>
                  <a:latin typeface="Noto Sans CJK JP Medium" panose="020B0600000000000000" charset="-122"/>
                  <a:ea typeface="Noto Sans CJK JP Medium" panose="020B0600000000000000" charset="-122"/>
                  <a:cs typeface="Noto Sans CJK JP Black" panose="020B0A00000000000000" charset="-122"/>
                  <a:sym typeface="+mn-ea"/>
                </a:rPr>
                <a:t>25</a:t>
              </a:r>
              <a:r>
                <a:rPr lang="ja-JP" altLang="en-US" sz="1600" b="1" spc="100" dirty="0">
                  <a:solidFill>
                    <a:srgbClr val="009B9F"/>
                  </a:solidFill>
                  <a:uFillTx/>
                  <a:latin typeface="Noto Sans CJK JP Medium" panose="020B0600000000000000" charset="-122"/>
                  <a:ea typeface="Noto Sans CJK JP Medium" panose="020B0600000000000000" charset="-122"/>
                  <a:cs typeface="Noto Sans CJK JP Black" panose="020B0A00000000000000" charset="-122"/>
                  <a:sym typeface="+mn-ea"/>
                </a:rPr>
                <a:t>年後</a:t>
              </a:r>
            </a:p>
          </p:txBody>
        </p:sp>
        <p:sp>
          <p:nvSpPr>
            <p:cNvPr id="28" name="テキストボックス 4">
              <a:extLst>
                <a:ext uri="{FF2B5EF4-FFF2-40B4-BE49-F238E27FC236}">
                  <a16:creationId xmlns:a16="http://schemas.microsoft.com/office/drawing/2014/main" id="{DFC36B16-048E-0C53-5EC0-06D5E509127E}"/>
                </a:ext>
              </a:extLst>
            </p:cNvPr>
            <p:cNvSpPr txBox="1"/>
            <p:nvPr/>
          </p:nvSpPr>
          <p:spPr>
            <a:xfrm>
              <a:off x="7638340" y="1845087"/>
              <a:ext cx="1015060" cy="3629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ja-JP" sz="1600" b="1" spc="100" dirty="0">
                  <a:solidFill>
                    <a:srgbClr val="009B9F"/>
                  </a:solidFill>
                  <a:uFillTx/>
                  <a:latin typeface="Noto Sans CJK JP Medium" panose="020B0600000000000000" charset="-122"/>
                  <a:ea typeface="Noto Sans CJK JP Medium" panose="020B0600000000000000" charset="-122"/>
                  <a:cs typeface="Noto Sans CJK JP Black" panose="020B0A00000000000000" charset="-122"/>
                  <a:sym typeface="+mn-ea"/>
                </a:rPr>
                <a:t>30</a:t>
              </a:r>
              <a:r>
                <a:rPr lang="ja-JP" altLang="en-US" sz="1600" b="1" spc="100" dirty="0">
                  <a:solidFill>
                    <a:srgbClr val="009B9F"/>
                  </a:solidFill>
                  <a:uFillTx/>
                  <a:latin typeface="Noto Sans CJK JP Medium" panose="020B0600000000000000" charset="-122"/>
                  <a:ea typeface="Noto Sans CJK JP Medium" panose="020B0600000000000000" charset="-122"/>
                  <a:cs typeface="Noto Sans CJK JP Black" panose="020B0A00000000000000" charset="-122"/>
                  <a:sym typeface="+mn-ea"/>
                </a:rPr>
                <a:t>年後</a:t>
              </a:r>
            </a:p>
          </p:txBody>
        </p:sp>
        <p:sp>
          <p:nvSpPr>
            <p:cNvPr id="5" name="楕円 4">
              <a:extLst>
                <a:ext uri="{FF2B5EF4-FFF2-40B4-BE49-F238E27FC236}">
                  <a16:creationId xmlns:a16="http://schemas.microsoft.com/office/drawing/2014/main" id="{F1959F01-990B-126B-EA9D-BB1A7B467F99}"/>
                </a:ext>
              </a:extLst>
            </p:cNvPr>
            <p:cNvSpPr/>
            <p:nvPr/>
          </p:nvSpPr>
          <p:spPr>
            <a:xfrm>
              <a:off x="4420668" y="2339451"/>
              <a:ext cx="1061489" cy="1061489"/>
            </a:xfrm>
            <a:prstGeom prst="ellipse">
              <a:avLst/>
            </a:prstGeom>
            <a:solidFill>
              <a:srgbClr val="009B9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楕円 21">
              <a:extLst>
                <a:ext uri="{FF2B5EF4-FFF2-40B4-BE49-F238E27FC236}">
                  <a16:creationId xmlns:a16="http://schemas.microsoft.com/office/drawing/2014/main" id="{258E1896-42B2-4C16-480B-5D8FC6DA5ED4}"/>
                </a:ext>
              </a:extLst>
            </p:cNvPr>
            <p:cNvSpPr/>
            <p:nvPr/>
          </p:nvSpPr>
          <p:spPr>
            <a:xfrm>
              <a:off x="7615126" y="2339451"/>
              <a:ext cx="1061489" cy="1061489"/>
            </a:xfrm>
            <a:prstGeom prst="ellipse">
              <a:avLst/>
            </a:prstGeom>
            <a:solidFill>
              <a:srgbClr val="009B9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楕円 20">
              <a:extLst>
                <a:ext uri="{FF2B5EF4-FFF2-40B4-BE49-F238E27FC236}">
                  <a16:creationId xmlns:a16="http://schemas.microsoft.com/office/drawing/2014/main" id="{15675F3B-6B2D-0EF5-BCD6-D89C2AEB2F3C}"/>
                </a:ext>
              </a:extLst>
            </p:cNvPr>
            <p:cNvSpPr/>
            <p:nvPr/>
          </p:nvSpPr>
          <p:spPr>
            <a:xfrm>
              <a:off x="6017897" y="2339451"/>
              <a:ext cx="1061489" cy="1061489"/>
            </a:xfrm>
            <a:prstGeom prst="ellipse">
              <a:avLst/>
            </a:prstGeom>
            <a:solidFill>
              <a:srgbClr val="009B9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楕円 2">
              <a:extLst>
                <a:ext uri="{FF2B5EF4-FFF2-40B4-BE49-F238E27FC236}">
                  <a16:creationId xmlns:a16="http://schemas.microsoft.com/office/drawing/2014/main" id="{ADE0374D-8F6A-7B1F-B3CB-CB136935B376}"/>
                </a:ext>
              </a:extLst>
            </p:cNvPr>
            <p:cNvSpPr/>
            <p:nvPr/>
          </p:nvSpPr>
          <p:spPr>
            <a:xfrm>
              <a:off x="2788946" y="2339451"/>
              <a:ext cx="1061489" cy="1061489"/>
            </a:xfrm>
            <a:prstGeom prst="ellipse">
              <a:avLst/>
            </a:prstGeom>
            <a:solidFill>
              <a:srgbClr val="009B9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43" name="グラフィックス 42">
              <a:extLst>
                <a:ext uri="{FF2B5EF4-FFF2-40B4-BE49-F238E27FC236}">
                  <a16:creationId xmlns:a16="http://schemas.microsoft.com/office/drawing/2014/main" id="{6CD94809-3046-B382-AEC1-7DEA79EB973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031690" y="2582195"/>
              <a:ext cx="576000" cy="576000"/>
            </a:xfrm>
            <a:prstGeom prst="rect">
              <a:avLst/>
            </a:prstGeom>
          </p:spPr>
        </p:pic>
        <p:pic>
          <p:nvPicPr>
            <p:cNvPr id="44" name="グラフィックス 43">
              <a:extLst>
                <a:ext uri="{FF2B5EF4-FFF2-40B4-BE49-F238E27FC236}">
                  <a16:creationId xmlns:a16="http://schemas.microsoft.com/office/drawing/2014/main" id="{9DDFF7FD-2E28-A895-3094-8EF1AD11123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663412" y="2582195"/>
              <a:ext cx="576000" cy="576000"/>
            </a:xfrm>
            <a:prstGeom prst="rect">
              <a:avLst/>
            </a:prstGeom>
          </p:spPr>
        </p:pic>
        <p:pic>
          <p:nvPicPr>
            <p:cNvPr id="45" name="グラフィックス 44">
              <a:extLst>
                <a:ext uri="{FF2B5EF4-FFF2-40B4-BE49-F238E27FC236}">
                  <a16:creationId xmlns:a16="http://schemas.microsoft.com/office/drawing/2014/main" id="{A705CB8D-D811-B5C9-0DD3-720DC0FD829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260641" y="2582195"/>
              <a:ext cx="576000" cy="576000"/>
            </a:xfrm>
            <a:prstGeom prst="rect">
              <a:avLst/>
            </a:prstGeom>
          </p:spPr>
        </p:pic>
        <p:pic>
          <p:nvPicPr>
            <p:cNvPr id="46" name="グラフィックス 45">
              <a:extLst>
                <a:ext uri="{FF2B5EF4-FFF2-40B4-BE49-F238E27FC236}">
                  <a16:creationId xmlns:a16="http://schemas.microsoft.com/office/drawing/2014/main" id="{78C7A555-494A-96A2-A0E0-160282F6907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857870" y="2582195"/>
              <a:ext cx="576000" cy="576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646792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FB56E7-89F9-D43A-98B9-771BDE1604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四角形 27">
            <a:extLst>
              <a:ext uri="{FF2B5EF4-FFF2-40B4-BE49-F238E27FC236}">
                <a16:creationId xmlns:a16="http://schemas.microsoft.com/office/drawing/2014/main" id="{2F5E4F69-2ACD-4FAB-6893-2D9AE0027F22}"/>
              </a:ext>
            </a:extLst>
          </p:cNvPr>
          <p:cNvSpPr/>
          <p:nvPr/>
        </p:nvSpPr>
        <p:spPr>
          <a:xfrm>
            <a:off x="0" y="0"/>
            <a:ext cx="9903600" cy="6854400"/>
          </a:xfrm>
          <a:prstGeom prst="rect">
            <a:avLst/>
          </a:prstGeom>
          <a:solidFill>
            <a:srgbClr val="F4F2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2" name="四角形 27">
            <a:extLst>
              <a:ext uri="{FF2B5EF4-FFF2-40B4-BE49-F238E27FC236}">
                <a16:creationId xmlns:a16="http://schemas.microsoft.com/office/drawing/2014/main" id="{21B2009E-2B32-2BCD-6BC5-B0ECC540263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57742" y="1232118"/>
            <a:ext cx="9187200" cy="52658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133" name="テキストボックス 3">
            <a:extLst>
              <a:ext uri="{FF2B5EF4-FFF2-40B4-BE49-F238E27FC236}">
                <a16:creationId xmlns:a16="http://schemas.microsoft.com/office/drawing/2014/main" id="{054C897D-FDF8-F8A6-2501-E2C7F6CBB7F6}"/>
              </a:ext>
            </a:extLst>
          </p:cNvPr>
          <p:cNvSpPr txBox="1"/>
          <p:nvPr/>
        </p:nvSpPr>
        <p:spPr>
          <a:xfrm>
            <a:off x="8822004" y="600608"/>
            <a:ext cx="773738" cy="3536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altLang="ja-JP" sz="1600" dirty="0">
                <a:solidFill>
                  <a:srgbClr val="EBAD13"/>
                </a:solidFill>
                <a:uFillTx/>
                <a:latin typeface="Noto Sans CJK JP Black" panose="020B0A00000000000000" charset="-122"/>
                <a:ea typeface="Noto Sans CJK JP Black" panose="020B0A00000000000000" charset="-122"/>
              </a:rPr>
              <a:t>LOGO</a:t>
            </a:r>
            <a:endParaRPr lang="ja-JP" altLang="en-US" sz="1600" dirty="0">
              <a:solidFill>
                <a:srgbClr val="EBAD13"/>
              </a:solidFill>
              <a:uFillTx/>
              <a:latin typeface="Noto Sans CJK JP Black" panose="020B0A00000000000000" charset="-122"/>
              <a:ea typeface="Noto Sans CJK JP Black" panose="020B0A00000000000000" charset="-122"/>
            </a:endParaRPr>
          </a:p>
        </p:txBody>
      </p:sp>
      <p:sp>
        <p:nvSpPr>
          <p:cNvPr id="134" name="四角形 27">
            <a:extLst>
              <a:ext uri="{FF2B5EF4-FFF2-40B4-BE49-F238E27FC236}">
                <a16:creationId xmlns:a16="http://schemas.microsoft.com/office/drawing/2014/main" id="{59523050-FA80-C4A3-20B5-E4E6D54F9163}"/>
              </a:ext>
            </a:extLst>
          </p:cNvPr>
          <p:cNvSpPr/>
          <p:nvPr/>
        </p:nvSpPr>
        <p:spPr>
          <a:xfrm>
            <a:off x="357742" y="1047757"/>
            <a:ext cx="9549597" cy="180000"/>
          </a:xfrm>
          <a:prstGeom prst="rect">
            <a:avLst/>
          </a:prstGeom>
          <a:solidFill>
            <a:srgbClr val="FDD3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5" name="テキストボックス 3">
            <a:extLst>
              <a:ext uri="{FF2B5EF4-FFF2-40B4-BE49-F238E27FC236}">
                <a16:creationId xmlns:a16="http://schemas.microsoft.com/office/drawing/2014/main" id="{C994AF26-8901-27CE-E348-BFE76298B428}"/>
              </a:ext>
            </a:extLst>
          </p:cNvPr>
          <p:cNvSpPr txBox="1"/>
          <p:nvPr/>
        </p:nvSpPr>
        <p:spPr>
          <a:xfrm>
            <a:off x="357742" y="437560"/>
            <a:ext cx="2021707" cy="549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altLang="ja-JP" sz="2800" spc="1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Noto Sans CJK JP Black" panose="020B0A00000000000000" charset="-122"/>
                <a:ea typeface="Noto Sans CJK JP Black" panose="020B0A00000000000000" charset="-122"/>
              </a:rPr>
              <a:t>TIMELINE</a:t>
            </a:r>
            <a:endParaRPr lang="ja-JP" altLang="en-US" sz="2800" spc="100" dirty="0">
              <a:solidFill>
                <a:schemeClr val="tx1">
                  <a:lumMod val="75000"/>
                  <a:lumOff val="25000"/>
                </a:schemeClr>
              </a:solidFill>
              <a:uFillTx/>
              <a:latin typeface="Noto Sans CJK JP Black" panose="020B0A00000000000000" charset="-122"/>
              <a:ea typeface="Noto Sans CJK JP Black" panose="020B0A00000000000000" charset="-122"/>
            </a:endParaRP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1DBCFD43-F67B-D2EE-29B4-F8F733A86D0B}"/>
              </a:ext>
            </a:extLst>
          </p:cNvPr>
          <p:cNvGrpSpPr/>
          <p:nvPr/>
        </p:nvGrpSpPr>
        <p:grpSpPr>
          <a:xfrm>
            <a:off x="3401405" y="1887477"/>
            <a:ext cx="3147015" cy="535463"/>
            <a:chOff x="3087576" y="1939483"/>
            <a:chExt cx="3147015" cy="535463"/>
          </a:xfrm>
        </p:grpSpPr>
        <p:sp>
          <p:nvSpPr>
            <p:cNvPr id="11" name="テキストボックス 4">
              <a:extLst>
                <a:ext uri="{FF2B5EF4-FFF2-40B4-BE49-F238E27FC236}">
                  <a16:creationId xmlns:a16="http://schemas.microsoft.com/office/drawing/2014/main" id="{EF1C3A9D-D758-569E-2664-DE0CB2938197}"/>
                </a:ext>
              </a:extLst>
            </p:cNvPr>
            <p:cNvSpPr txBox="1"/>
            <p:nvPr/>
          </p:nvSpPr>
          <p:spPr>
            <a:xfrm>
              <a:off x="3087576" y="1939483"/>
              <a:ext cx="902811" cy="292388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1300" spc="100" dirty="0">
                  <a:solidFill>
                    <a:schemeClr val="tx1">
                      <a:lumMod val="75000"/>
                      <a:lumOff val="25000"/>
                    </a:schemeClr>
                  </a:solidFill>
                  <a:uFillTx/>
                  <a:latin typeface="+mj-ea"/>
                  <a:ea typeface="+mj-ea"/>
                </a:rPr>
                <a:t>電車通勤</a:t>
              </a:r>
            </a:p>
          </p:txBody>
        </p:sp>
        <p:sp>
          <p:nvSpPr>
            <p:cNvPr id="18" name="テキストボックス 4">
              <a:extLst>
                <a:ext uri="{FF2B5EF4-FFF2-40B4-BE49-F238E27FC236}">
                  <a16:creationId xmlns:a16="http://schemas.microsoft.com/office/drawing/2014/main" id="{F75557BE-09A3-8F8A-F8DE-7F21179D3D43}"/>
                </a:ext>
              </a:extLst>
            </p:cNvPr>
            <p:cNvSpPr txBox="1"/>
            <p:nvPr/>
          </p:nvSpPr>
          <p:spPr>
            <a:xfrm>
              <a:off x="3087576" y="2190445"/>
              <a:ext cx="3147015" cy="284501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pPr algn="l">
                <a:lnSpc>
                  <a:spcPct val="140000"/>
                </a:lnSpc>
              </a:pPr>
              <a:r>
                <a:rPr lang="ja-JP" altLang="en-US" sz="1000" spc="100" dirty="0">
                  <a:solidFill>
                    <a:schemeClr val="tx1">
                      <a:lumMod val="75000"/>
                      <a:lumOff val="25000"/>
                    </a:schemeClr>
                  </a:solidFill>
                  <a:uFillTx/>
                  <a:latin typeface="+mn-ea"/>
                </a:rPr>
                <a:t>頭の中で今日やるべきことを整理しながら移動</a:t>
              </a:r>
              <a:endParaRPr lang="en-US" altLang="ja-JP" sz="1000" spc="1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</a:endParaRPr>
            </a:p>
          </p:txBody>
        </p: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D0EC7604-1CCE-C126-DE2A-C3B33113DCA6}"/>
              </a:ext>
            </a:extLst>
          </p:cNvPr>
          <p:cNvGrpSpPr/>
          <p:nvPr/>
        </p:nvGrpSpPr>
        <p:grpSpPr>
          <a:xfrm>
            <a:off x="4281403" y="3029400"/>
            <a:ext cx="3147015" cy="535463"/>
            <a:chOff x="3087576" y="1939483"/>
            <a:chExt cx="3147015" cy="535463"/>
          </a:xfrm>
        </p:grpSpPr>
        <p:sp>
          <p:nvSpPr>
            <p:cNvPr id="27" name="テキストボックス 4">
              <a:extLst>
                <a:ext uri="{FF2B5EF4-FFF2-40B4-BE49-F238E27FC236}">
                  <a16:creationId xmlns:a16="http://schemas.microsoft.com/office/drawing/2014/main" id="{492B8C21-D713-33DE-1FBE-0C5530506CD5}"/>
                </a:ext>
              </a:extLst>
            </p:cNvPr>
            <p:cNvSpPr txBox="1"/>
            <p:nvPr/>
          </p:nvSpPr>
          <p:spPr>
            <a:xfrm>
              <a:off x="3087576" y="1939483"/>
              <a:ext cx="1800493" cy="292388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1300" spc="100" dirty="0">
                  <a:solidFill>
                    <a:schemeClr val="tx1">
                      <a:lumMod val="75000"/>
                      <a:lumOff val="25000"/>
                    </a:schemeClr>
                  </a:solidFill>
                  <a:uFillTx/>
                  <a:latin typeface="+mj-ea"/>
                  <a:ea typeface="+mj-ea"/>
                </a:rPr>
                <a:t>パソコンで資料作成</a:t>
              </a:r>
            </a:p>
          </p:txBody>
        </p:sp>
        <p:sp>
          <p:nvSpPr>
            <p:cNvPr id="28" name="テキストボックス 4">
              <a:extLst>
                <a:ext uri="{FF2B5EF4-FFF2-40B4-BE49-F238E27FC236}">
                  <a16:creationId xmlns:a16="http://schemas.microsoft.com/office/drawing/2014/main" id="{4463AB00-CAED-C5C3-E368-2859D78D6A53}"/>
                </a:ext>
              </a:extLst>
            </p:cNvPr>
            <p:cNvSpPr txBox="1"/>
            <p:nvPr/>
          </p:nvSpPr>
          <p:spPr>
            <a:xfrm>
              <a:off x="3087576" y="2190445"/>
              <a:ext cx="3147015" cy="284501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pPr algn="l">
                <a:lnSpc>
                  <a:spcPct val="140000"/>
                </a:lnSpc>
              </a:pPr>
              <a:r>
                <a:rPr lang="ja-JP" altLang="en-US" sz="1000" spc="100" dirty="0">
                  <a:solidFill>
                    <a:schemeClr val="tx1">
                      <a:lumMod val="75000"/>
                      <a:lumOff val="25000"/>
                    </a:schemeClr>
                  </a:solidFill>
                  <a:uFillTx/>
                  <a:latin typeface="+mn-ea"/>
                </a:rPr>
                <a:t>午後の会議で使う資料をパワーポイントで制作</a:t>
              </a:r>
              <a:endParaRPr lang="en-US" altLang="ja-JP" sz="1000" spc="1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</a:endParaRPr>
            </a:p>
          </p:txBody>
        </p: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022DA166-3209-B1CC-9ED7-11E3EE4E0E8B}"/>
              </a:ext>
            </a:extLst>
          </p:cNvPr>
          <p:cNvGrpSpPr/>
          <p:nvPr/>
        </p:nvGrpSpPr>
        <p:grpSpPr>
          <a:xfrm>
            <a:off x="5193301" y="4171323"/>
            <a:ext cx="3429144" cy="535463"/>
            <a:chOff x="3087576" y="1939483"/>
            <a:chExt cx="3429144" cy="535463"/>
          </a:xfrm>
        </p:grpSpPr>
        <p:sp>
          <p:nvSpPr>
            <p:cNvPr id="30" name="テキストボックス 4">
              <a:extLst>
                <a:ext uri="{FF2B5EF4-FFF2-40B4-BE49-F238E27FC236}">
                  <a16:creationId xmlns:a16="http://schemas.microsoft.com/office/drawing/2014/main" id="{E228E857-9B96-20DC-CF1A-A60694BF8036}"/>
                </a:ext>
              </a:extLst>
            </p:cNvPr>
            <p:cNvSpPr txBox="1"/>
            <p:nvPr/>
          </p:nvSpPr>
          <p:spPr>
            <a:xfrm>
              <a:off x="3087576" y="1939483"/>
              <a:ext cx="2339102" cy="292388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1300" spc="100" dirty="0">
                  <a:solidFill>
                    <a:schemeClr val="tx1">
                      <a:lumMod val="75000"/>
                      <a:lumOff val="25000"/>
                    </a:schemeClr>
                  </a:solidFill>
                  <a:uFillTx/>
                  <a:latin typeface="+mj-ea"/>
                  <a:ea typeface="+mj-ea"/>
                </a:rPr>
                <a:t>会議でプレゼンテーション</a:t>
              </a:r>
            </a:p>
          </p:txBody>
        </p:sp>
        <p:sp>
          <p:nvSpPr>
            <p:cNvPr id="31" name="テキストボックス 4">
              <a:extLst>
                <a:ext uri="{FF2B5EF4-FFF2-40B4-BE49-F238E27FC236}">
                  <a16:creationId xmlns:a16="http://schemas.microsoft.com/office/drawing/2014/main" id="{644AB5A2-16C9-5C69-2ECA-C4350505C4F3}"/>
                </a:ext>
              </a:extLst>
            </p:cNvPr>
            <p:cNvSpPr txBox="1"/>
            <p:nvPr/>
          </p:nvSpPr>
          <p:spPr>
            <a:xfrm>
              <a:off x="3087576" y="2190445"/>
              <a:ext cx="3429144" cy="284501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pPr algn="l">
                <a:lnSpc>
                  <a:spcPct val="140000"/>
                </a:lnSpc>
              </a:pPr>
              <a:r>
                <a:rPr lang="ja-JP" altLang="en-US" sz="1000" spc="100" dirty="0">
                  <a:solidFill>
                    <a:schemeClr val="tx1">
                      <a:lumMod val="75000"/>
                      <a:lumOff val="25000"/>
                    </a:schemeClr>
                  </a:solidFill>
                  <a:uFillTx/>
                  <a:latin typeface="+mn-ea"/>
                </a:rPr>
                <a:t>リーダーとメンバーに</a:t>
              </a:r>
              <a:r>
                <a:rPr lang="ja-JP" altLang="en-US" sz="1000" spc="1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担当プロジェクトをプレゼン</a:t>
              </a:r>
              <a:endParaRPr lang="en-US" altLang="ja-JP" sz="1000" spc="1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</a:endParaRPr>
            </a:p>
          </p:txBody>
        </p: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D240CA83-AFA6-C1E4-E654-9A42336B99DC}"/>
              </a:ext>
            </a:extLst>
          </p:cNvPr>
          <p:cNvGrpSpPr/>
          <p:nvPr/>
        </p:nvGrpSpPr>
        <p:grpSpPr>
          <a:xfrm>
            <a:off x="6115179" y="5313247"/>
            <a:ext cx="2864887" cy="535463"/>
            <a:chOff x="3087576" y="1939483"/>
            <a:chExt cx="2864887" cy="535463"/>
          </a:xfrm>
        </p:grpSpPr>
        <p:sp>
          <p:nvSpPr>
            <p:cNvPr id="33" name="テキストボックス 4">
              <a:extLst>
                <a:ext uri="{FF2B5EF4-FFF2-40B4-BE49-F238E27FC236}">
                  <a16:creationId xmlns:a16="http://schemas.microsoft.com/office/drawing/2014/main" id="{510F57BD-6F73-47AB-A0CE-41D283A5FB1E}"/>
                </a:ext>
              </a:extLst>
            </p:cNvPr>
            <p:cNvSpPr txBox="1"/>
            <p:nvPr/>
          </p:nvSpPr>
          <p:spPr>
            <a:xfrm>
              <a:off x="3087576" y="1939483"/>
              <a:ext cx="1082348" cy="292388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1300" spc="100" dirty="0">
                  <a:solidFill>
                    <a:schemeClr val="tx1">
                      <a:lumMod val="75000"/>
                      <a:lumOff val="25000"/>
                    </a:schemeClr>
                  </a:solidFill>
                  <a:uFillTx/>
                  <a:latin typeface="+mj-ea"/>
                  <a:ea typeface="+mj-ea"/>
                </a:rPr>
                <a:t>資格の勉強</a:t>
              </a:r>
            </a:p>
          </p:txBody>
        </p:sp>
        <p:sp>
          <p:nvSpPr>
            <p:cNvPr id="34" name="テキストボックス 4">
              <a:extLst>
                <a:ext uri="{FF2B5EF4-FFF2-40B4-BE49-F238E27FC236}">
                  <a16:creationId xmlns:a16="http://schemas.microsoft.com/office/drawing/2014/main" id="{3EA11C5B-39A2-A9E4-4DB3-A0CF86BEC601}"/>
                </a:ext>
              </a:extLst>
            </p:cNvPr>
            <p:cNvSpPr txBox="1"/>
            <p:nvPr/>
          </p:nvSpPr>
          <p:spPr>
            <a:xfrm>
              <a:off x="3087576" y="2190445"/>
              <a:ext cx="2864887" cy="284501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pPr algn="l">
                <a:lnSpc>
                  <a:spcPct val="140000"/>
                </a:lnSpc>
              </a:pPr>
              <a:r>
                <a:rPr lang="ja-JP" altLang="en-US" sz="1000" spc="1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自分の夢や目標を叶えるための学びの時間</a:t>
              </a:r>
              <a:endParaRPr lang="en-US" altLang="ja-JP" sz="1000" spc="1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</a:endParaRPr>
            </a:p>
          </p:txBody>
        </p:sp>
      </p:grp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18962382-227A-AEF7-45F9-A83581C27F39}"/>
              </a:ext>
            </a:extLst>
          </p:cNvPr>
          <p:cNvCxnSpPr>
            <a:cxnSpLocks/>
            <a:endCxn id="49" idx="1"/>
          </p:cNvCxnSpPr>
          <p:nvPr/>
        </p:nvCxnSpPr>
        <p:spPr>
          <a:xfrm>
            <a:off x="3137462" y="2537046"/>
            <a:ext cx="1975431" cy="2662094"/>
          </a:xfrm>
          <a:prstGeom prst="line">
            <a:avLst/>
          </a:prstGeom>
          <a:ln w="63500">
            <a:solidFill>
              <a:srgbClr val="CCC2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ボックス 3">
            <a:extLst>
              <a:ext uri="{FF2B5EF4-FFF2-40B4-BE49-F238E27FC236}">
                <a16:creationId xmlns:a16="http://schemas.microsoft.com/office/drawing/2014/main" id="{95769672-D139-256D-42D6-BA84A0C84F23}"/>
              </a:ext>
            </a:extLst>
          </p:cNvPr>
          <p:cNvSpPr txBox="1"/>
          <p:nvPr/>
        </p:nvSpPr>
        <p:spPr>
          <a:xfrm>
            <a:off x="1180799" y="1814514"/>
            <a:ext cx="1031051" cy="33733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>
              <a:lnSpc>
                <a:spcPct val="115000"/>
              </a:lnSpc>
            </a:pPr>
            <a:r>
              <a:rPr lang="en-US" altLang="ja-JP" sz="1500" spc="100" dirty="0">
                <a:solidFill>
                  <a:srgbClr val="EBAD13"/>
                </a:solidFill>
                <a:uFillTx/>
                <a:latin typeface="Noto Sans CJK JP Black" panose="020B0A00000000000000" charset="-122"/>
                <a:ea typeface="Noto Sans CJK JP Black" panose="020B0A00000000000000" charset="-122"/>
              </a:rPr>
              <a:t>AM</a:t>
            </a:r>
            <a:r>
              <a:rPr lang="ja-JP" altLang="en-US" sz="1500" spc="100" dirty="0">
                <a:solidFill>
                  <a:srgbClr val="EBAD13"/>
                </a:solidFill>
                <a:latin typeface="Noto Sans CJK JP Black" panose="020B0A00000000000000" charset="-122"/>
                <a:ea typeface="Noto Sans CJK JP Black" panose="020B0A00000000000000" charset="-122"/>
              </a:rPr>
              <a:t> </a:t>
            </a:r>
            <a:r>
              <a:rPr lang="en-US" altLang="ja-JP" sz="1500" spc="100" dirty="0">
                <a:solidFill>
                  <a:srgbClr val="EBAD13"/>
                </a:solidFill>
                <a:uFillTx/>
                <a:latin typeface="Noto Sans CJK JP Black" panose="020B0A00000000000000" charset="-122"/>
                <a:ea typeface="Noto Sans CJK JP Black" panose="020B0A00000000000000" charset="-122"/>
              </a:rPr>
              <a:t>8:00</a:t>
            </a:r>
            <a:endParaRPr lang="ja-JP" altLang="en-US" sz="1500" spc="100" dirty="0">
              <a:solidFill>
                <a:srgbClr val="EBAD13"/>
              </a:solidFill>
              <a:uFillTx/>
              <a:latin typeface="Noto Sans CJK JP Black" panose="020B0A00000000000000" charset="-122"/>
              <a:ea typeface="Noto Sans CJK JP Black" panose="020B0A00000000000000" charset="-122"/>
            </a:endParaRPr>
          </a:p>
        </p:txBody>
      </p:sp>
      <p:sp>
        <p:nvSpPr>
          <p:cNvPr id="38" name="テキストボックス 3">
            <a:extLst>
              <a:ext uri="{FF2B5EF4-FFF2-40B4-BE49-F238E27FC236}">
                <a16:creationId xmlns:a16="http://schemas.microsoft.com/office/drawing/2014/main" id="{2CA9DF05-7C42-9AD6-91F1-2FB2D03A7D88}"/>
              </a:ext>
            </a:extLst>
          </p:cNvPr>
          <p:cNvSpPr txBox="1"/>
          <p:nvPr/>
        </p:nvSpPr>
        <p:spPr>
          <a:xfrm>
            <a:off x="1960402" y="2956437"/>
            <a:ext cx="1160895" cy="33733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>
              <a:lnSpc>
                <a:spcPct val="115000"/>
              </a:lnSpc>
            </a:pPr>
            <a:r>
              <a:rPr lang="en-US" altLang="ja-JP" sz="1500" spc="100" dirty="0">
                <a:solidFill>
                  <a:srgbClr val="EBAD13"/>
                </a:solidFill>
                <a:uFillTx/>
                <a:latin typeface="Noto Sans CJK JP Black" panose="020B0A00000000000000" charset="-122"/>
                <a:ea typeface="Noto Sans CJK JP Black" panose="020B0A00000000000000" charset="-122"/>
              </a:rPr>
              <a:t>AM</a:t>
            </a:r>
            <a:r>
              <a:rPr lang="ja-JP" altLang="en-US" sz="1500" spc="100" dirty="0">
                <a:solidFill>
                  <a:srgbClr val="EBAD13"/>
                </a:solidFill>
                <a:latin typeface="Noto Sans CJK JP Black" panose="020B0A00000000000000" charset="-122"/>
                <a:ea typeface="Noto Sans CJK JP Black" panose="020B0A00000000000000" charset="-122"/>
              </a:rPr>
              <a:t> </a:t>
            </a:r>
            <a:r>
              <a:rPr lang="en-US" altLang="ja-JP" sz="1500" spc="100" dirty="0">
                <a:solidFill>
                  <a:srgbClr val="EBAD13"/>
                </a:solidFill>
                <a:latin typeface="Noto Sans CJK JP Black" panose="020B0A00000000000000" charset="-122"/>
                <a:ea typeface="Noto Sans CJK JP Black" panose="020B0A00000000000000" charset="-122"/>
              </a:rPr>
              <a:t>10</a:t>
            </a:r>
            <a:r>
              <a:rPr lang="en-US" altLang="ja-JP" sz="1500" spc="100" dirty="0">
                <a:solidFill>
                  <a:srgbClr val="EBAD13"/>
                </a:solidFill>
                <a:uFillTx/>
                <a:latin typeface="Noto Sans CJK JP Black" panose="020B0A00000000000000" charset="-122"/>
                <a:ea typeface="Noto Sans CJK JP Black" panose="020B0A00000000000000" charset="-122"/>
              </a:rPr>
              <a:t>:00</a:t>
            </a:r>
            <a:endParaRPr lang="ja-JP" altLang="en-US" sz="1500" spc="100" dirty="0">
              <a:solidFill>
                <a:srgbClr val="EBAD13"/>
              </a:solidFill>
              <a:uFillTx/>
              <a:latin typeface="Noto Sans CJK JP Black" panose="020B0A00000000000000" charset="-122"/>
              <a:ea typeface="Noto Sans CJK JP Black" panose="020B0A00000000000000" charset="-122"/>
            </a:endParaRPr>
          </a:p>
        </p:txBody>
      </p:sp>
      <p:sp>
        <p:nvSpPr>
          <p:cNvPr id="39" name="テキストボックス 3">
            <a:extLst>
              <a:ext uri="{FF2B5EF4-FFF2-40B4-BE49-F238E27FC236}">
                <a16:creationId xmlns:a16="http://schemas.microsoft.com/office/drawing/2014/main" id="{A8858FDD-7636-FFBE-76DD-96FFB6C9D9F2}"/>
              </a:ext>
            </a:extLst>
          </p:cNvPr>
          <p:cNvSpPr txBox="1"/>
          <p:nvPr/>
        </p:nvSpPr>
        <p:spPr>
          <a:xfrm>
            <a:off x="2869849" y="4098360"/>
            <a:ext cx="1165704" cy="33733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>
              <a:lnSpc>
                <a:spcPct val="115000"/>
              </a:lnSpc>
            </a:pPr>
            <a:r>
              <a:rPr lang="en-US" altLang="ja-JP" sz="1500" spc="100" dirty="0">
                <a:solidFill>
                  <a:srgbClr val="EBAD13"/>
                </a:solidFill>
                <a:latin typeface="Noto Sans CJK JP Black" panose="020B0A00000000000000" charset="-122"/>
                <a:ea typeface="Noto Sans CJK JP Black" panose="020B0A00000000000000" charset="-122"/>
              </a:rPr>
              <a:t>P</a:t>
            </a:r>
            <a:r>
              <a:rPr lang="en-US" altLang="ja-JP" sz="1500" spc="100" dirty="0">
                <a:solidFill>
                  <a:srgbClr val="EBAD13"/>
                </a:solidFill>
                <a:uFillTx/>
                <a:latin typeface="Noto Sans CJK JP Black" panose="020B0A00000000000000" charset="-122"/>
                <a:ea typeface="Noto Sans CJK JP Black" panose="020B0A00000000000000" charset="-122"/>
              </a:rPr>
              <a:t>M</a:t>
            </a:r>
            <a:r>
              <a:rPr lang="ja-JP" altLang="en-US" sz="1500" spc="100" dirty="0">
                <a:solidFill>
                  <a:srgbClr val="EBAD13"/>
                </a:solidFill>
                <a:latin typeface="Noto Sans CJK JP Black" panose="020B0A00000000000000" charset="-122"/>
                <a:ea typeface="Noto Sans CJK JP Black" panose="020B0A00000000000000" charset="-122"/>
              </a:rPr>
              <a:t> </a:t>
            </a:r>
            <a:r>
              <a:rPr lang="en-US" altLang="ja-JP" sz="1500" spc="100" dirty="0">
                <a:solidFill>
                  <a:srgbClr val="EBAD13"/>
                </a:solidFill>
                <a:latin typeface="Noto Sans CJK JP Black" panose="020B0A00000000000000" charset="-122"/>
                <a:ea typeface="Noto Sans CJK JP Black" panose="020B0A00000000000000" charset="-122"/>
              </a:rPr>
              <a:t>14</a:t>
            </a:r>
            <a:r>
              <a:rPr lang="en-US" altLang="ja-JP" sz="1500" spc="100" dirty="0">
                <a:solidFill>
                  <a:srgbClr val="EBAD13"/>
                </a:solidFill>
                <a:uFillTx/>
                <a:latin typeface="Noto Sans CJK JP Black" panose="020B0A00000000000000" charset="-122"/>
                <a:ea typeface="Noto Sans CJK JP Black" panose="020B0A00000000000000" charset="-122"/>
              </a:rPr>
              <a:t>:00</a:t>
            </a:r>
            <a:endParaRPr lang="ja-JP" altLang="en-US" sz="1500" spc="100" dirty="0">
              <a:solidFill>
                <a:srgbClr val="EBAD13"/>
              </a:solidFill>
              <a:uFillTx/>
              <a:latin typeface="Noto Sans CJK JP Black" panose="020B0A00000000000000" charset="-122"/>
              <a:ea typeface="Noto Sans CJK JP Black" panose="020B0A00000000000000" charset="-122"/>
            </a:endParaRPr>
          </a:p>
        </p:txBody>
      </p:sp>
      <p:sp>
        <p:nvSpPr>
          <p:cNvPr id="40" name="テキストボックス 3">
            <a:extLst>
              <a:ext uri="{FF2B5EF4-FFF2-40B4-BE49-F238E27FC236}">
                <a16:creationId xmlns:a16="http://schemas.microsoft.com/office/drawing/2014/main" id="{9EAB6E74-BD50-BF4C-45A6-3ABD354D815C}"/>
              </a:ext>
            </a:extLst>
          </p:cNvPr>
          <p:cNvSpPr txBox="1"/>
          <p:nvPr/>
        </p:nvSpPr>
        <p:spPr>
          <a:xfrm>
            <a:off x="3784106" y="5240284"/>
            <a:ext cx="1165704" cy="33733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>
              <a:lnSpc>
                <a:spcPct val="115000"/>
              </a:lnSpc>
            </a:pPr>
            <a:r>
              <a:rPr lang="en-US" altLang="ja-JP" sz="1500" spc="100" dirty="0">
                <a:solidFill>
                  <a:srgbClr val="EBAD13"/>
                </a:solidFill>
                <a:latin typeface="Noto Sans CJK JP Black" panose="020B0A00000000000000" charset="-122"/>
                <a:ea typeface="Noto Sans CJK JP Black" panose="020B0A00000000000000" charset="-122"/>
              </a:rPr>
              <a:t>P</a:t>
            </a:r>
            <a:r>
              <a:rPr lang="en-US" altLang="ja-JP" sz="1500" spc="100" dirty="0">
                <a:solidFill>
                  <a:srgbClr val="EBAD13"/>
                </a:solidFill>
                <a:uFillTx/>
                <a:latin typeface="Noto Sans CJK JP Black" panose="020B0A00000000000000" charset="-122"/>
                <a:ea typeface="Noto Sans CJK JP Black" panose="020B0A00000000000000" charset="-122"/>
              </a:rPr>
              <a:t>M</a:t>
            </a:r>
            <a:r>
              <a:rPr lang="ja-JP" altLang="en-US" sz="1500" spc="100" dirty="0">
                <a:solidFill>
                  <a:srgbClr val="EBAD13"/>
                </a:solidFill>
                <a:latin typeface="Noto Sans CJK JP Black" panose="020B0A00000000000000" charset="-122"/>
                <a:ea typeface="Noto Sans CJK JP Black" panose="020B0A00000000000000" charset="-122"/>
              </a:rPr>
              <a:t> </a:t>
            </a:r>
            <a:r>
              <a:rPr lang="en-US" altLang="ja-JP" sz="1500" spc="100" dirty="0">
                <a:solidFill>
                  <a:srgbClr val="EBAD13"/>
                </a:solidFill>
                <a:latin typeface="Noto Sans CJK JP Black" panose="020B0A00000000000000" charset="-122"/>
                <a:ea typeface="Noto Sans CJK JP Black" panose="020B0A00000000000000" charset="-122"/>
              </a:rPr>
              <a:t>19</a:t>
            </a:r>
            <a:r>
              <a:rPr lang="en-US" altLang="ja-JP" sz="1500" spc="100" dirty="0">
                <a:solidFill>
                  <a:srgbClr val="EBAD13"/>
                </a:solidFill>
                <a:uFillTx/>
                <a:latin typeface="Noto Sans CJK JP Black" panose="020B0A00000000000000" charset="-122"/>
                <a:ea typeface="Noto Sans CJK JP Black" panose="020B0A00000000000000" charset="-122"/>
              </a:rPr>
              <a:t>:00</a:t>
            </a:r>
            <a:endParaRPr lang="ja-JP" altLang="en-US" sz="1500" spc="100" dirty="0">
              <a:solidFill>
                <a:srgbClr val="EBAD13"/>
              </a:solidFill>
              <a:uFillTx/>
              <a:latin typeface="Noto Sans CJK JP Black" panose="020B0A00000000000000" charset="-122"/>
              <a:ea typeface="Noto Sans CJK JP Black" panose="020B0A00000000000000" charset="-122"/>
            </a:endParaRPr>
          </a:p>
        </p:txBody>
      </p:sp>
      <p:pic>
        <p:nvPicPr>
          <p:cNvPr id="45" name="図 44" descr="人, 窓, 女性, フロント が含まれている画像&#10;&#10;自動的に生成された説明">
            <a:extLst>
              <a:ext uri="{FF2B5EF4-FFF2-40B4-BE49-F238E27FC236}">
                <a16:creationId xmlns:a16="http://schemas.microsoft.com/office/drawing/2014/main" id="{503E6829-FC6E-E4EF-5C31-5996C73D35F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1696" y="3899054"/>
            <a:ext cx="1080000" cy="1080000"/>
          </a:xfrm>
          <a:prstGeom prst="ellipse">
            <a:avLst/>
          </a:prstGeom>
          <a:ln w="38100">
            <a:solidFill>
              <a:srgbClr val="404040"/>
            </a:solidFill>
          </a:ln>
        </p:spPr>
      </p:pic>
      <p:pic>
        <p:nvPicPr>
          <p:cNvPr id="47" name="図 46" descr="椅子に座るサングラスをかけた女性&#10;&#10;中程度の精度で自動的に生成された説明">
            <a:extLst>
              <a:ext uri="{FF2B5EF4-FFF2-40B4-BE49-F238E27FC236}">
                <a16:creationId xmlns:a16="http://schemas.microsoft.com/office/drawing/2014/main" id="{34FE0033-E355-13E2-FACA-579037150B6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8660" y="2757131"/>
            <a:ext cx="1080000" cy="1080000"/>
          </a:xfrm>
          <a:prstGeom prst="ellipse">
            <a:avLst/>
          </a:prstGeom>
          <a:ln w="38100">
            <a:solidFill>
              <a:srgbClr val="404040"/>
            </a:solidFill>
          </a:ln>
        </p:spPr>
      </p:pic>
      <p:pic>
        <p:nvPicPr>
          <p:cNvPr id="49" name="図 48" descr="グラフィカル ユーザー インターフェイス が含まれている画像&#10;&#10;自動的に生成された説明">
            <a:extLst>
              <a:ext uri="{FF2B5EF4-FFF2-40B4-BE49-F238E27FC236}">
                <a16:creationId xmlns:a16="http://schemas.microsoft.com/office/drawing/2014/main" id="{B86A893B-65EC-5096-379B-20716D68797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4731" y="5040978"/>
            <a:ext cx="1080000" cy="1080000"/>
          </a:xfrm>
          <a:prstGeom prst="ellipse">
            <a:avLst/>
          </a:prstGeom>
          <a:ln w="38100">
            <a:solidFill>
              <a:srgbClr val="404040"/>
            </a:solidFill>
          </a:ln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65AAF490-2ECF-B2B5-6CD7-0DEF649F679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15624" y="1615208"/>
            <a:ext cx="1079086" cy="1079086"/>
          </a:xfrm>
          <a:prstGeom prst="ellipse">
            <a:avLst/>
          </a:prstGeom>
          <a:ln w="38100">
            <a:solidFill>
              <a:srgbClr val="404040"/>
            </a:solidFill>
          </a:ln>
        </p:spPr>
      </p:pic>
    </p:spTree>
    <p:extLst>
      <p:ext uri="{BB962C8B-B14F-4D97-AF65-F5344CB8AC3E}">
        <p14:creationId xmlns:p14="http://schemas.microsoft.com/office/powerpoint/2010/main" val="2819543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任意の名前">
      <a:majorFont>
        <a:latin typeface="Arial"/>
        <a:ea typeface="Noto Sans CJK JP Black"/>
        <a:cs typeface=""/>
      </a:majorFont>
      <a:minorFont>
        <a:latin typeface="Arial"/>
        <a:ea typeface="Noto Sans CJK JP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S P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10499</TotalTime>
  <Words>362</Words>
  <Application>Microsoft Office PowerPoint</Application>
  <PresentationFormat>ユーザー設定</PresentationFormat>
  <Paragraphs>121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Noto Sans CJK JP Black</vt:lpstr>
      <vt:lpstr>Noto Sans CJK JP Medium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Kei Masaki</cp:lastModifiedBy>
  <cp:revision>138</cp:revision>
  <cp:lastPrinted>2023-10-31T03:15:22Z</cp:lastPrinted>
  <dcterms:created xsi:type="dcterms:W3CDTF">2023-09-13T04:12:00Z</dcterms:created>
  <dcterms:modified xsi:type="dcterms:W3CDTF">2024-12-04T08:12:19Z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1041-11.8.2.8498</vt:lpwstr>
  </property>
</Properties>
</file>